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7" r:id="rId2"/>
    <p:sldId id="265" r:id="rId3"/>
    <p:sldId id="260" r:id="rId4"/>
    <p:sldId id="26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unes Bensouda Mourri" initials="YBM" lastIdx="1" clrIdx="0"/>
  <p:cmAuthor id="2" name="Younes Bensouda Mourri" initials="YBM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2"/>
    <p:restoredTop sz="88693" autoAdjust="0"/>
  </p:normalViewPr>
  <p:slideViewPr>
    <p:cSldViewPr snapToGrid="0" snapToObjects="1">
      <p:cViewPr varScale="1">
        <p:scale>
          <a:sx n="76" d="100"/>
          <a:sy n="76" d="100"/>
        </p:scale>
        <p:origin x="840" y="5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06-26T17:08:07.005"/>
    </inkml:context>
    <inkml:brush xml:id="br0">
      <inkml:brushProperty name="width" value="0.05292" units="cm"/>
      <inkml:brushProperty name="height" value="0.05292" units="cm"/>
      <inkml:brushProperty name="color" value="#0070C0"/>
    </inkml:brush>
  </inkml:definitions>
  <inkml:trace contextRef="#ctx0" brushRef="#br0">7497 4374 0,'35'-17'32,"35"-54"-17,-17 18-15,71-52 16,-71 52-16,17 0 16,1 17-16,-1-17 0,54-35 15,-71 53-15,0 0 16,-36 35-1,-17-18-15,0 36 16,-53-1 0</inkml:trace>
  <inkml:trace contextRef="#ctx0" brushRef="#br0" timeOffset="399.492">7708 3933 0,'-35'36'0,"17"-19"16,1 19-16,-36 34 15,17-34-15,19-1 0,17 0 16,-18 0-16,18 1 0,0-19 16,18 19-1,17-19-15,-17-17 0,17 18 16,0-18-16,36 0 15,-36-18-15,0 18 0,18-17 16,-17 17-16,-19-18 0,36 18 16,-35 0-16,-1 0 15</inkml:trace>
  <inkml:trace contextRef="#ctx0" brushRef="#br0" timeOffset="1873.65">18344 4304 0,'0'0'0,"18"-18"16,0 1-1,17-1-15,0 0 16,1-17-16,16 0 16,1 0-16,71-54 15,-54 54-15,1 0 0,-18-1 16,0 1-16,17 0 15,-52 17-15,-36 18 16</inkml:trace>
  <inkml:trace contextRef="#ctx0" brushRef="#br0" timeOffset="2291.354">18609 3845 0,'-18'18'15,"-52"52"1,17-17-16,-53 53 16,53-53-1,18 0-15,-18 35 16,35-52-16,18-1 0,18-18 0,17 19 15,71-19 1,-35-17-16,-18 0 0,17-17 16,36-1-16,-53 18 15,17-18 1</inkml:trace>
  <inkml:trace contextRef="#ctx0" brushRef="#br0" timeOffset="40701.863">8643 8431 0,'-18'0'31,"1"0"-15,34 0 31,19-17-32,-19 17-15,19-18 0,69-17 16,-52 17 0,18-17-16,-1 17 15,19-17-15,-19 0 0,71-18 16,-70 35-16,-1-35 16,-34 36-16,-1-1 15,-35 0-15</inkml:trace>
  <inkml:trace contextRef="#ctx0" brushRef="#br0" timeOffset="41100.423">8925 8043 0,'-53'36'16,"-17"17"-16,17-18 15,-35 35-15,0 1 16,35-36-16,0 18 16,35-18-16,0-17 15,18 0-15,53 17 16,0 0-16,71 1 16,-71-19-16,17-17 15,1 18-15,52-18 16,-52 0-1,-54 17-15</inkml:trace>
  <inkml:trace contextRef="#ctx0" brushRef="#br0" timeOffset="181813.706">4216 17057 0,'-18'0'0,"18"17"63,18 19-47,-18 17-1,17 35-15,-17-35 16,0 70-16,0-35 15,18 71-15,-18-71 16,18 53 0,-18-88-16,0 0 0,17 18 15,1-36-15,0 0 16,-1-35-16,1-35 16</inkml:trace>
  <inkml:trace contextRef="#ctx0" brushRef="#br0" timeOffset="182298.236">3898 17251 0,'0'17'16,"-17"-17"0,34-17-1,18-1 1,1-35-16,17-17 16,-18 17-16,18 0 15,-35 18 1,-1 17-16,1 0 15,17 18 1,0 36 0,-17-1-16,35 18 15,-35-18-15,17-17 0,18 35 16,-36-36-16,19 1 16</inkml:trace>
  <inkml:trace contextRef="#ctx0" brushRef="#br0" timeOffset="183586.221">13811 16880 0,'0'-17'16,"0"34"15,0 36-31,18 0 15,-18 0-15,18 88 16,-18-17-16,0-54 16,0 1-16,0-18 0,0 17 15,0-17-15,0 18 16,0-1-16,17-17 16,1-35-1,-1-18-15,1-18 16,-18 1-16</inkml:trace>
  <inkml:trace contextRef="#ctx0" brushRef="#br0" timeOffset="183984.963">13476 17145 0,'18'0'16,"-18"-18"0,17 18-16,36-53 15,-17-17 1,-1 17-16,-17 18 15,52-71-15,-52 53 0,52-53 16,-52 71 0,17 0-16,-17 17 0,-18 0 15,35 18-15,-17 18 16,35 52 0,-36-34-16,1 17 15,17-18-15,-17 18 0,-1-18 16,1 0-16,17 1 0,1 17 15,-1-18 1</inkml:trace>
  <inkml:trace contextRef="#ctx0" brushRef="#br0" timeOffset="-156013.701">30886 6121 0,'17'-18'0,"-17"0"15,0 1 1,-17 17-16,17-18 0,-18 18 15,0 0-15,1-17 0,-1 17 16,1 0-16,-89 17 16,53 18-1,35-17 1,-17 17-16,17-17 0,1 35 16,17 0-1,17-36-15,1 1 0,-1 17 16,36 1-16,-17-1 15,34 0-15,-34-17 16,-19-18-16,1 17 0,-18 1 16,0 0-1,-18-18-15,-17 35 16,0-17-16,-1-18 0,1 17 16,-18-17-1,18 18-15,17-18 0,18-18 31,35 18-31</inkml:trace>
  <inkml:trace contextRef="#ctx0" brushRef="#br0" timeOffset="-155753.25">30956 6421 0,'18'0'16,"-18"-18"-16,18 18 16,-1 0-16,18-18 0,54-17 15,-54 35-15,18-18 16,-36 1-16,19 17 15,-54-18-15,0 0 16</inkml:trace>
  <inkml:trace contextRef="#ctx0" brushRef="#br0" timeOffset="-155572.259">31115 6138 0,'18'71'15,"-1"17"1,-17-53-16,18 71 16,-18-71-16,0 18 0,18 18 15,-18-36-15,17-17 16,1 0 0</inkml:trace>
  <inkml:trace contextRef="#ctx0" brushRef="#br0" timeOffset="-155089.479">31309 6438 0,'-18'35'16,"1"-17"-16,-1 35 15,36-18 1,-1-17-16,1 0 0,0-1 15,35-17 1,-18 0-16,18-17 0,-36-1 16,-17-17-1,0 17-15,0 0 0,0 1 16,0-1-16,-17 18 0,-1-18 16,18 36-1,0 0 1,0-1-16,18 1 15,-18 0-15,17-18 16,1 17-16,0 1 16,-1-36 15,-17 1-15,18-1-16,0 0 15,-1 18-15,1-17 0,0 17 16,17-18-16,-18 18 15,-17 18-15,0-1 0,18-17 16,-18 18-16,0 0 0,18 17 16,-18-17-1,17-1-15,-17 1 16</inkml:trace>
  <inkml:trace contextRef="#ctx0" brushRef="#br0" timeOffset="-154667.405">31785 6562 0,'-17'17'16,"17"19"0,0-19-16,17-17 0,1 0 15,17 0 1,-17 0-16,17-17 15,-35-1-15,18-35 16,-18 18-16,0-18 16,-18 18-16,0-54 15,1 54-15,-1-18 16,1 18-16,-19-18 0,19 18 16,-1 17-16,0 0 0,1 36 15,17 0 1,17 17-16,1 71 15,0-53-15,17 35 16,-17-35-16,17-18 16,-18 0-16,1 1 0,17-1 15,-17-17-15,17-1 16,1-17-16,-19 0 0,19-17 16,-19 17-1,-17-18-15,0 0 0,0 1 16</inkml:trace>
  <inkml:trace contextRef="#ctx0" brushRef="#br0" timeOffset="-153988.525">32085 6509 0,'0'0'0,"-17"0"0,17-18 0,-18 18 16,18 18-16,-18 35 31,18-36-31,0 1 16,0 0-16,36-1 16,-19-17-16,1-17 15,-1 17-15,-17-18 16,18 0-1,-18-17 1,0 53 15,18-18-31,-18 17 0,17 1 16,1 0 0,0-18-16,-1 0 0,1 0 15,-18-18 1,18 18-16,-18-18 0,0 1 15,17 17 1,-17-18-16,18 18 31,-1 18-31,1-18 16,0 17 0,-1-17-16,1 0 15,0 0 16,-18-17 1,17-1-17,1-17 1,0 17 0,-18 0-16,0-52 15,0 52-15,-18-105 16,0 88-16,1-18 15,-19-18 1,19 36-16,-19 17 16,19 18-16,-1 53 15,18-18-15,18 71 16,17-53-16,53 88 16,-52-88-1,-1-18-15,35 1 16,-52-19-16,17 19 15,-17-36-15,0 0 16,-18 17-16,-18-34 16</inkml:trace>
  <inkml:trace contextRef="#ctx0" brushRef="#br0" timeOffset="-149423.647">31679 7126 0,'0'18'16,"0"-1"0,0 1-16,0 35 15,0-18-15,0 1 16,0-19-16,0 18 0,0-17 15,-17 0-15,17 17 16,0-17 0,-18-18-16,18-18 31,0-35-15,0 35-16,0-17 0,18-18 15,-1-17 1,1 52-16,0-17 15,-1 17-15,1 18 16,0 0-16,-1 35 16,1-17-16,0 17 15,17 36 1,-18-36-16,1 0 0,0-17 16,17 35-1,-17-35-15,-1-18 0,1 0 16,-18-18-16,18-17 15,-18-1 1,-18-16-16,0 16 16,18 19-16,0-19 0,-17-17 15,17 36-15,0-1 16,17 18 0,1 0-1</inkml:trace>
  <inkml:trace contextRef="#ctx0" brushRef="#br0" timeOffset="-148931.265">32191 7303 0,'0'70'16,"-18"-17"0,18-18-16,0 18 15,0-35-15,0-36 16,0-35 0,-17-17-1,17-1 1,0 36-16,17 0 0,-17-1 15,0 1-15,18 17 0,0 1 16,-1 17 0,19 35-1,-19 0-15,1 1 0,-1 17 16,1-18-16,17 18 16,-17-18-16,-18-17 15,18-1-15,-1 1 16,1 0-16,0-18 15,17-36-15,-18 19 16,-17-19-16,18 19 0,0-19 16,-18-52-1,0 53-15,0-53 0,-18 35 16,0 0 0,1 35-16,-18 1 15</inkml:trace>
  <inkml:trace contextRef="#ctx0" brushRef="#br0" timeOffset="-145494.956">29475 6015 0,'0'-18'0,"0"1"31,0-1-15,35 0-16,-17 1 15,-1-1 1,1 18-1,17 0-15,-17 0 0,17 18 16,0-1-16,1 1 16,-1 17-1,-18 1 1,-17-19-16,18 1 0,-18 17 16,0-17-16,0 35 15,-18-36-15,18 36 16,-17-18-16,17 1 0,-18 17 15,18-18-15,0 0 16,-17 36 0,34-18-1,-17-18-15,18-17 0,-1 35 16,1-36 0,-18 1-16,18-1 0,-1-17 15,-17 18 1,18-18-16,0 0 15,-1 0 1,-34 0 47,-1 0-48,18 18 1,-18-18-16,1 35 15,17-17-15,-18 17 16,18-17 0,0-1-16,0 1 15,0 17-15,0-17 16,18-1-16,-18 19 16,17-1-1,-17 0 1,18 0-16,-18-17 0,18 35 15,-18-35-15,17 17 0,1 18 16,0-35 0,-1 34-16,1-16 15,-1-19-15,19 54 16,-36-53-16,35 52 16,-35-52-16,18 52 15,-18-34-15,17-1 0,1 71 16,0-71-1,-1 0-15,-17-17 16,18 17-16,17 36 16,0-1-1,-17-52-15,0 17 0,-1 18 16,1 0 0,0-18-16,-18-17 0,17 17 15,-17-17-15,0 17 0,18 18 16,-18-35-16,0-1 15,18 36-15,-18-35 16,0 35 0,0-36-16,0 19 0,-18 17 15,0 0 1,18-36-16,0 18 0,0-17 16,-17 0-16,17-1 0,0 1 15,0 35 1,17-18-16,-17-17 0,0-1 15,18 19 1,-18-1-16,0-17 16,0-1-16,-18 1 0,18 17 15,-17-17 1,17 0-16,-36-1 16,36 1-16,-17 17 15,17-17-15,-18-1 16,18 1 31,-18-18-16,1 0-15,17 18-16,-18-1 0,18 1 15,-17 0 1,17-1-1,-18-17 32,-17 0-31,17 0-16,-17 18 0,17-18 16,-17 17-16,-1-17 0,-16 18 15,-19 0 1,53-18-16,-17 0 0,-18 0 15,18 0 1,0 0-16,17 0 16</inkml:trace>
  <inkml:trace contextRef="#ctx0" brushRef="#br0" timeOffset="-144211.545">29492 5997 0,'0'-17'31,"-17"17"32,-1 0-48,-17 0-15,17 0 0,0 17 16,-17-17-16,-35 18 16,34 0-16,19-18 0,-19 17 15,19-17-15</inkml:trace>
  <inkml:trace contextRef="#ctx0" brushRef="#br0" timeOffset="-143500.643">29757 6773 0,'0'0'0,"17"0"16,19 0-1,70-35 16,-89 17-31,36 18 16,-53-17-16</inkml:trace>
  <inkml:trace contextRef="#ctx0" brushRef="#br0" timeOffset="-135226.277">28399 9913 0,'-18'0'0,"18"-18"15,-18 18-15,18-17 16,18 17 0,0-18-1,-1 18-15,1 0 16,17-17-16,0 17 0,1 17 16,-19-17-16,19 18 0,-1-18 15,35 35-15,-52-35 16,17 18-16,-17-1 15,0-17-15,17 36 16,-53-19-16,1 19 16,-19-19-16,19 1 15,-19 17-15,19-17 0,-36 52 16,18-17 0,35-18-16,0 18 15,0-17-15,35-1 16,-17-35-16,-1 18 15,1-1-15,-1-17 16,1 0-16,0 18 0,-1-18 16,1 0-16,0 0 15,-36 18 1,18-1-16,-35 18 16,35-17-16,-18 17 15,18-17-15,0 17 0,0-17 16,18 17-16,-1 0 15,19 36-15,70 52 32,-54-34-17,-34-36-15,0 35 16,-18-53-16,-18 0 0,-35 18 16,18-35-16,-53 17 15,35-17-15,0-18 16,0 17-16,0 1 0,-18-18 15,36 0 1,0-18-16,35 1 16,35-1-1</inkml:trace>
  <inkml:trace contextRef="#ctx0" brushRef="#br0" timeOffset="-127627.218">30057 10160 0,'0'0'0,"0"-18"0,0 1 0,0-19 32,0 19-32,0-1 0,-18 1 15,-35 17-15,35 0 16,-17 0-16,-35 35 15,-19 18 1,1 53 0,71-18-1,17-53-15,17 53 16,36-17-16,18-18 16,-18-36-16,0-17 15,35 18-15,-35-18 16,-18 0-16,0 0 0,-17-18 15,0 18-15,-1-17 16,1-19-16</inkml:trace>
  <inkml:trace contextRef="#ctx0" brushRef="#br0" timeOffset="-127110.371">30409 10301 0,'0'35'0,"0"1"16,-17 34-16,17-34 15,-18-1-15,18 0 0,0-17 16,-17 17-16,17-17 0,0-1 16,0-34-1,0-1 1,0-35-16,0-17 15,17-54 1,1 36 0,-18 53-16,17-1 15,1 36 1,0 0-16,-18 18 0,17 0 16,-17 17-16,0 0 0,18 0 15,0 36-15,-1-36 16,1 1-16,0-1 0,-18-18 15,52 36 1,-16-53 0,-19 0-1,-17-17-15,18-19 16,-18-34-16,0 52 0,-18-17 16,18 0-16,-17-1 15,17 1-15,-18 0 0,0-18 16,18 35-16,0 1 15,0-1 1,18 18-16,0 18 16</inkml:trace>
  <inkml:trace contextRef="#ctx0" brushRef="#br0" timeOffset="-126589.874">30956 10266 0,'18'53'0,"-18"-18"15,-18 0-15,18 36 16,0-18-16,-17 17 16,17-52-16,0 0 15,-18 17-15,0-35 16,18-35-1,0 17 1,0-53 0,0 36-16,0 0 0,36-36 15,-1-35 1,-17 89 0,-1 17-1,1 35 1,-18 0-16,17 1 0,-17-1 15,0 0-15,18 1 16,-18-1-16,18-18 0,-1 36 16,1-35-16,17 17 15,-17-35-15,17 0 16,0 0-16,-17-17 0,0-1 16,17-17-1,-35-1-15,18 1 0,-18 0 16,0-36-16,0 18 15,-18-35-15,0 53 16,18 0 0,-17-1-16,-1 1 0,0 17 0,18 1 15,-17 17 1</inkml:trace>
  <inkml:trace contextRef="#ctx0" brushRef="#br0" timeOffset="-118625.142">2822 12947 0,'18'0'31,"0"0"-15,52-18-16,18 18 15,89-17 1,-107 17-1,1 0-15,17 0 0,106 17 16,35 19 0,-123-19-16,18 1 0,-1 0 15,142-1-15,-142-17 16,-17 18-16,106-1 16,-124 1-16,53 0 15,-71-1-15,54-17 16,-89 0-16,36-17 15,-54 17-15,1 0 16,-18-18-16</inkml:trace>
  <inkml:trace contextRef="#ctx0" brushRef="#br0" timeOffset="-101920.039">31485 11871 0,'0'-18'0,"18"1"31,0 17-15,-1 17 0,1 1-1,-18 17-15,18 1 16,-18 16-16,35 54 15,-35-53-15,18 0 0,-18 0 16,0 35 0,0-35-16,0-18 0,0 1 15,0-19-15,-18-34 32,18-1-32,-18-17 15,18-36-15,0 18 16,0-35-1,18 35-15,17-53 16,-17 71-16,-1 0 0,1 17 16,35 18-16,-35 0 15,-1 0-15,1 0 0,0 35 16,-18-17-16,0 0 16,-18 35-1,-17-18 1,-1 0-16,1-17 15,17-1-15,-17 1 16,18 0-16,17-1 0,17 19 16,1-19-1,-1 19-15,19-19 0,-1 1 16,0 0-16,1-1 0,-19 1 16,54-1-1,-36-17 1</inkml:trace>
  <inkml:trace contextRef="#ctx0" brushRef="#br0" timeOffset="-101406.882">32085 12188 0,'0'53'16,"0"0"-1,-17 18-15,17-53 16,-18 17-16,18 0 16,-18-17-16,18-36 15,0-17 1,0 0-16,18-1 16,-18-34-1,18 34-15,-1-17 0,-17 1 16,18 16-16,17-52 15,-17 70-15,-1 18 16,1 36 0,-18-1-16,0 0 0,0 18 15,0-18-15,0 18 0,18-17 16,-18-1-16,17 36 16,-17-54-16,36 18 15,-19-17-15,1-18 16,-1 0-16,1-18 15,17-17-15,-35 18 16,18-54-16,-18 53 16,0-17-16,0 0 0,-18-18 15,1 18-15,17 17 16,0 0-16,-18-17 16,18 17-16,0 1 15,0 34 1</inkml:trace>
  <inkml:trace contextRef="#ctx0" brushRef="#br0" timeOffset="-100934.133">32579 12153 0,'18'35'16,"-18"36"-16,0-36 15,0 1-15,0 34 16,0-17 0,0-35-1,0-1-15,0-34 16,0-1-16,0 0 0,0-34 16,17-90 15,19 72-31,-19-18 15,1 52 1,0 36-16,-1 0 16,1 53-1,-18-17-15,17-1 0,1 53 16,0-35-16,35 35 16,-36-53-16,19-17 15,-1 0-15,0-1 16,53-17-16,-35-17 15,35-36-15,-52 18 16,-19-1-16,1 1 0,-18 0 16,0-1-16,-53-52 15,35 35-15,-17 0 16,0 18-16,0 0 0,-36 17 16,18 1-1</inkml:trace>
  <inkml:trace contextRef="#ctx0" brushRef="#br0" timeOffset="-97765.475">2787 14834 0,'-18'0'0,"36"0"31,53 0-15,-19 0-16,19 0 0,123-17 15,-88-1-15,158 0 16,-122 18-16,157 0 16,-140 0-16,0 0 15,17 0-15,159 0 16,-158 0-16,-18 0 16,140 0-16,-157 0 0,-37 0 15,36 0 1,-70 0-16,-36-17 0,-17 17 15,0 0-15</inkml:trace>
  <inkml:trace contextRef="#ctx0" brushRef="#br0" timeOffset="-86315.325">30339 11748 0,'0'-18'16,"0"0"93,18 18-93,-1 0-1,18 0-15,-17 0 16,0 0-16,-1 0 15,19 0-15,-19 18 0,36 0 16,-35-18-16,-1 17 16,19 18-16,-19-17 15,1 17 1,-18-17-16,0 0 16,0-1-16,0 1 0,0 35 15,-18-36-15,18 1 16,-17 35-16,-1 0 15,18-35-15,0 17 16,0 18 0,0-18-16,0-17 0,0 17 0,18-17 15,-18-1-15,0 1 0,0 0 16,17-1-16,1 54 16,0-54-1,-18 1-15,0 0 0,17-18 16,1 17-1,0 1-15,-1 0 16,1-18-16,-18 17 0,35 1 16,-17-1-1,-1-17 1,1 0-16,0 0 16,-36 0 62,0 0-63,1 18 1,-1 0 0,1-1-1,17 1-15,-18 0 16,18-1-1,0 1-15,0 0 16,0 17-16,18-18 16,-18 36-1,0-35-15,0 0 0,0 35 16,0-18-16,17 18 16,-17-18-16,18 18 15,-18-18-15,17-17 16,1 52-1,-18-34-15,18 17 0,-1 17 16,-17-35-16,0 1 16,18 52-1,-18-53-15,18 18 0,-1 35 16,-17-35-16,18-17 0,0 16 16,-1 37-1,1-54-15,-18 0 0,17 36 16,1-36-16,0 36 15,-1-36-15,1 18 16,-18-18-16,0 18 16,0-35-16,0 17 15,0 0 1,0-17-16,0-1 0,0 1 16,-18 0-16,18-1 15,-17-17-15,17 18 16,-18 0-16,0-1 15,1-17-15,-1 18 16,-17 0-16,17-18 16,1 17-16,17 1 0,-36-1 15,19-17-15,-1 0 16,0 0 0,-17 0-16</inkml:trace>
  <inkml:trace contextRef="#ctx0" brushRef="#br0" timeOffset="-68784.954">2875 16616 0,'18'0'47,"-1"0"-32,1 0 1,35 17 0,-18-17-16,36 0 15,-18 0-15,70 0 16,-52 0-16,-1 0 0,1 0 16,105 0-1,-88 0-15,18 0 0,88 0 16,-88 0-16,106 18 15,-106-18-15,-18 18 16,88-18-16,-105 17 16,-1-17-16,54 0 15,-71 0-15,35-17 16,-35 17-16,0-18 16,-18 18-16,-17 0 15,-18-18 1,-18 18-16</inkml:trace>
  <inkml:trace contextRef="#ctx0" brushRef="#br0" timeOffset="-64425.4">6209 16581 0,'18'0'62,"17"17"-46,0-17-16,53 0 16,-35 18-16,18-18 15,88 17 1,-54-17-16,1 18 0,141 0 16,-123-18-16,158 0 15,-141 0-15,0 0 16,141-18-16,-141 18 15,-17 0-15,-1-18 0,-17 18 16,0 0-16,88-17 16,-106 17-16,-17 0 15,35-18-15,-71 18 16,0 0-16,0 18 16,-17-18-16,-18 17 15,-18-17-15</inkml:trace>
  <inkml:trace contextRef="#ctx0" brushRef="#br0" timeOffset="-59927.339">30727 15363 0,'0'0'0,"0"-17"31,35 17-15,1-18-16,34 18 15,-35 0-15,18 0 16,-35 0-16,17 35 16,-35 1-1,-17 17 1,-19-18-16,19 0 0,-54 36 15,53-18-15,1-18 0,-18 53 16,35-53 0,0 1-16,17 34 15,-17-17-15,53 18 16,-35-18-16,35 17 16,-18-34-16,0 52 15,0-53-15,-17 53 16,0-35-16,-18 35 15,-18-52-15,-17 34 16,17-52-16,-17 35 16,0-36-16,-1 1 15,19-18 1,-19 0-16,1 0 16,35-18-16,-35-17 15,17 0-15</inkml:trace>
  <inkml:trace contextRef="#ctx0" brushRef="#br0" timeOffset="-59197.361">31521 15222 0,'-36'-17'16,"1"17"-1,18 0-15,-36 35 16,35 0-16,0 1 0,1 122 16,34-105-16,19 35 15,-19-52 1,19-1-16,34 0 15,-35-17-15,54-18 16,-54 0-16,18-35 16,-36 17-16,19-53 15,-36 54-15,0-36 16,0 35-16,0-17 16,-18 35-16,18 18 15,18 17 1,-18-17-16,17 34 15,1-16-15,17-1 16,-35-17 0,35-1-16,-17-17 15,17-17 1,-17-1-16,-18 0 0,18-17 16,-18 0-16,0 0 15,0 17-15,17 0 16,-17 36-1,18 17 1,0-17-16,-1 35 16,1-36-16,0 36 15,-1-35-15,18 17 16,-17-35-16,0 0 16</inkml:trace>
  <inkml:trace contextRef="#ctx0" brushRef="#br0" timeOffset="-58950.871">32226 15469 0,'-35'0'16,"17"18"0,1 17-16,17 1 15,17-1-15,1-18 16,0 1-16,17 35 15,-17-53-15,17 35 16,-35-17-16,17 0 16,-34-18-16,-18 0 15,17 0 1,0-18-16</inkml:trace>
  <inkml:trace contextRef="#ctx0" brushRef="#br0" timeOffset="-58775.104">32403 15593 0,'17'0'15,"1"0"-15,0-18 16,-1 18-16,-17-17 16,18 17-16,-18-18 15,0 0 1,0 1-16,0-1 0,0 0 15</inkml:trace>
  <inkml:trace contextRef="#ctx0" brushRef="#br0" timeOffset="-58618.566">32473 15346 0,'0'17'31,"0"1"-31,0 35 16,0-18-16,18 54 15,-18-54-15,17 18 16,-17-18-16,18 18 15,0-53-15,17 18 16,-35-1-16,18-17 16</inkml:trace>
  <inkml:trace contextRef="#ctx0" brushRef="#br0" timeOffset="-58424.761">32632 15699 0,'0'0'0,"0"17"16,18 19-1,-1-36-15,1 17 0,35-17 16,-36 0-16,36 0 16,-53-17-1,18-1-15,-18 0 16,-18-17-16,-17 0 16,17 17-16,-52 0 15,52 1-15</inkml:trace>
  <inkml:trace contextRef="#ctx0" brushRef="#br0" timeOffset="-58012.954">32879 15787 0,'-35'0'15,"17"0"-15,0-18 16,1 1-16,34-1 15,-17 0-15,36-17 16,-19 17-16,19 18 16,-36 18-1,17 0-15,-17-1 16,0 1-16,0 17 16,0-17-16,18-18 15,-1-18 1,19 1-1,-1-1-15,-17 0 16,35-17 0,-36 17-16,1 18 0,-1 0 15,-17 18 1,0 17-16,0-17 16,0 17-16,0 0 15,0-17-15,0 0 16,0-1-16,0-34 15</inkml:trace>
  <inkml:trace contextRef="#ctx0" brushRef="#br0" timeOffset="-57818.451">33426 15222 0,'0'36'15,"0"-1"-15,-18 53 16,0-35-16,1 0 16,-18 70-1,17-70-15,0 71 16,1-71-16,-1 35 16,-17-70-16</inkml:trace>
  <inkml:trace contextRef="#ctx0" brushRef="#br0" timeOffset="-57324.092">31485 16245 0,'18'-35'16,"0"18"-1,-1 34 1,1 107-1,0-1 1,17 71 0,-17-88-1,-18-35 1,0-36-16,17 0 0</inkml:trace>
  <inkml:trace contextRef="#ctx0" brushRef="#br0" timeOffset="-57112.216">31873 16193 0,'0'88'15,"0"-35"-15,18 70 16,-18-70-16,18 70 15,-1-70-15,19 71 16,-36-89-16,-18 0 16</inkml:trace>
  <inkml:trace contextRef="#ctx0" brushRef="#br0" timeOffset="-56955.98">31609 16686 0,'35'-17'16,"0"17"-16,18-18 16,-17 0-16,-1 18 15,35-17-15,-52 17 16,0 0-16</inkml:trace>
  <inkml:trace contextRef="#ctx0" brushRef="#br0" timeOffset="-56593.834">31997 16704 0,'18'71'15,"-1"-18"1,1-36-16,17 18 0,0-35 16,-17 0-1,0-17-15,-1-36 16,1 35-16,-18-17 15,0 17-15,18 1 16,-18 34 0,0 54-1,0-36-15,0 53 16,0-52-16,0 17 0,0 17 16,-18-52-16,0 35 15,1-36 1,-19 19-16,19-36 15,-36 0 1,35 0-16,-17-36 16,17 36-16,1-17 0,-1-19 15,18 19-15</inkml:trace>
  <inkml:trace contextRef="#ctx0" brushRef="#br0" timeOffset="-56188.996">32367 16316 0,'18'71'15,"-18"-19"-15,0 1 0,0 71 16,0-71-16,0 35 15,-18-53-15,1 1 16,17-19-16,-18-17 16,18-17-1,0-1-15,0-17 0,18 17 16,-1 0-16,36-35 16,-17 53-16,-1-17 0,53 17 15,-70 17-15,17 19 16,-17-19-16,-36 19 15,0-19 1,-35 19-16,18-19 16,17-17-16,-17 18 15,35-36-15,18 1 16,-18-1-16,53-17 16</inkml:trace>
  <inkml:trace contextRef="#ctx0" brushRef="#br0" timeOffset="-55894.102">32720 16792 0,'0'18'0,"18"52"15,-1-70 1,1 18 0,0-18-16,-18-18 15,0 1-15,17-1 0,-17 1 16,0-19-1,18 19-15,-18-19 0,18 1 16,-18 17-16,17 1 16,1 34-1,-18 1 1,18 0-16,-1 17 16,1-35-16,-18 18 15,17-18-15,1 0 16</inkml:trace>
  <inkml:trace contextRef="#ctx0" brushRef="#br0" timeOffset="-55733.472">32932 16563 0,'0'-18'16,"17"18"0,19 18-16</inkml:trace>
  <inkml:trace contextRef="#ctx0" brushRef="#br0" timeOffset="-55300.366">33196 16686 0,'-17'36'16,"17"-19"-16,-18 1 0,0 17 15,18 1-15,-17-1 0,17 53 16,0-70-16,17 35 15,1-53-15,35 17 16,-35-34-16,35-19 16,-36 1-16,1 0 15,17-71 1,-17 53-16,-1-53 16,-17 53-16,-17-70 15,17 70-15,-35-53 16,17 88-16,-17 1 15,17 34-15,-17 36 16,17 0-16,0 53 16,18-35-16,18 34 15,0-52-15,17 53 16,-17-88-16,35 35 16,-36-36-16,18-17 15</inkml:trace>
  <inkml:trace contextRef="#ctx0" brushRef="#br0" timeOffset="-55072.149">33055 16898 0,'18'53'16,"-18"-35"-16,0 35 15,0-18-15,0-18 16,18 36 0,-36-53-16</inkml:trace>
  <inkml:trace contextRef="#ctx0" brushRef="#br0" timeOffset="-45772.782">31503 7832 0,'18'-18'46,"17"18"-30,-17 0-16,17 0 0,35 0 16,-17 0-16,71 18 15,-54-1-15,107-17 16,-71 18 0,-18-18-16,106 0 15,-106 0-15,0 0 16,-52 0-16,-36 18 0,0-1 15</inkml:trace>
  <inkml:trace contextRef="#ctx0" brushRef="#br0" timeOffset="-44386.933">29916 10989 0,'17'0'31,"54"0"-15,-18 0-16,17 0 0,89 0 16,-71 0-1,0-18-15,71 18 16,-18 18-1,-88 0-15,18-1 16</inkml:trace>
  <inkml:trace contextRef="#ctx0" brushRef="#br0" timeOffset="-43781.965">31609 12947 0,'88'0'16,"-35"0"-16,35 0 15,0 0-15,1 18 0,16-18 16,19 17-16,-1-17 0,142 18 16,-142-18-1,1 18-15,88-18 16,-142 0-16,-35 0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06-26T17:16:53.681"/>
    </inkml:context>
    <inkml:brush xml:id="br0">
      <inkml:brushProperty name="width" value="0.05292" units="cm"/>
      <inkml:brushProperty name="height" value="0.05292" units="cm"/>
      <inkml:brushProperty name="color" value="#0070C0"/>
    </inkml:brush>
  </inkml:definitions>
  <inkml:trace contextRef="#ctx0" brushRef="#br0">24977 10830 0,'35'0'0,"36"-17"15,-19 17-15,37 0 16,-19 0-16,89 0 16,-71 0-1,141-18-15,-105 18 16,17 0-16,177-18 15,-160 1-15,142-1 16,-159 0-16,106 1 16,-159 17-16,53-18 15,-105 18-15,-1 0 16,-53 0 0</inkml:trace>
  <inkml:trace contextRef="#ctx0" brushRef="#br0" timeOffset="419.65">25224 10548 0,'-53'18'0,"-53"35"16,53-18-16,-71 18 15,89-18-15,-53 18 16,70-35-16,18 35 16,0-18-16,53 35 15,-17-52-15,87 53 16,-70-36 0,88 18-16,-70-36 15,87 19 1,-69-19-16,-19-17 0,18 0 15,-17 0-15</inkml:trace>
  <inkml:trace contextRef="#ctx0" brushRef="#br0" timeOffset="1126.425">27940 10883 0,'18'0'0,"17"-17"15,18 17 1,-18 0-16,71 0 16,-35 0-16,87 0 15,-52 0-15,141 0 16,-88 0-16,194 0 16,-159 0-16,247-18 15,-212 18 1,229 0-16,-228 0 15,140 18-15,-211-18 16,0 0-16,-18 0 0,-35 17 16,52-17-16,-105 0 15,18 0 1,-53 0-16,-36 0 16</inkml:trace>
  <inkml:trace contextRef="#ctx0" brushRef="#br0" timeOffset="1438.917">31926 10689 0,'18'18'15,"35"-18"1,-18 0-16,53 35 15,-52-17-15,70-1 16,-36 1-16,36 35 16,-53-35-16,0 17 15,-36-18 1,-17 19-16,-17-19 16,-36 1-16,0 0 15,-71 17-15,72-17 16,-19-1-1,18 19-15,0-1 16,18-18-16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06-26T17:17:54.162"/>
    </inkml:context>
    <inkml:brush xml:id="br0">
      <inkml:brushProperty name="width" value="0.05292" units="cm"/>
      <inkml:brushProperty name="height" value="0.05292" units="cm"/>
      <inkml:brushProperty name="color" value="#0070C0"/>
    </inkml:brush>
  </inkml:definitions>
  <inkml:trace contextRef="#ctx0" brushRef="#br0">2611 5098 0,'0'17'31,"0"1"-31,17 17 16,1 36-1,-1-18-15,1 35 16,0-35-16,-1 0 15,1-18-15,0 53 16,-18-53-16,17 1 16,-17-1-16,18-17 0,-18-1 15,18 1-15,-1-18 16</inkml:trace>
  <inkml:trace contextRef="#ctx0" brushRef="#br0" timeOffset="253.453">2540 5697 0,'35'89'0,"-17"-37"15,35 37 1,-18-54-16,-17-17 0,17-1 0,0 1 15,-17-18-15,17-18 16,36-35-16,-18-35 16,-18 35-16,0 0 15,1-35 1,-19 53-16</inkml:trace>
  <inkml:trace contextRef="#ctx0" brushRef="#br0" timeOffset="1551.501">6720 5151 0,'0'17'31,"0"18"-31,18-17 16,0 17-16,-1 36 15,1-36-15,17 36 16,-17-18-16,0-18 0,17 18 16,-35-35-1,17-1-15,-17 1 16</inkml:trace>
  <inkml:trace contextRef="#ctx0" brushRef="#br0" timeOffset="1787.764">6720 5539 0,'53'70'16,"-17"-17"-1,-19-18-15,1-17 16,17 0 0,-17-1-16,17-34 0,-17 17 0,52-71 15,-52 36-15,17-53 16,-17 52-16,-1 1 16,-17 0-16,18 0 15</inkml:trace>
  <inkml:trace contextRef="#ctx0" brushRef="#br0" timeOffset="9912.093">2893 12030 0,'-18'0'0,"18"-18"16,0 0-16,18 36 47,-1 35-32,19 70 1,-1 1 0,-17-53-16,35 34 15,-18-69-15,-18-1 0,36 0 16,-53-17-16,36-1 16</inkml:trace>
  <inkml:trace contextRef="#ctx0" brushRef="#br0" timeOffset="10173.549">2875 12453 0,'35'71'16,"1"-1"-1,-1-17-15,18-35 16,-18-18-16,-17 0 16,-1 0-16,1-18 0,17-35 15,-17 18-15,0 17 16,-18-17-16,17 0 0,1-1 16,0 1-16,-18 0 15,17 0-15,1-1 0,-18 19 16</inkml:trace>
  <inkml:trace contextRef="#ctx0" brushRef="#br0" timeOffset="11757.766">7073 11959 0,'0'18'32,"18"-1"-17,-1 19-15,1-1 16,0 0-16,17 18 0,-17 0 15,-1-18-15,1 18 0,0 0 0,-1 35 16,1-52 0,-18-19-16,18 19 0,-18-19 15,0 1-15,17 0 16</inkml:trace>
  <inkml:trace contextRef="#ctx0" brushRef="#br0" timeOffset="11991.878">7091 12435 0,'35'71'0,"0"17"16,1-35-1,-19-35-15,1-1 16,17 1-16,-17-18 0,0 0 15,17-18-15,-18 1 0,19-19 16,-1 1-16,0 0 0,1-18 16,16-35-1,-34 53-15,0-1 0</inkml:trace>
  <inkml:trace contextRef="#ctx0" brushRef="#br0" timeOffset="13825.496">12682 12012 0,'0'-18'15,"18"1"-15,-18-1 31,0 36-15,0-1-16,18 19 16,-18-1-1,17 0-15,1 53 16,0-52-16,-1 34 16,1-34-16,-1-1 0,19 18 15,-36-36-15,0 19 16,17-19-16,-17 1 0,0 0 15,0 17 1</inkml:trace>
  <inkml:trace contextRef="#ctx0" brushRef="#br0" timeOffset="14118.061">12629 12400 0,'36'35'15,"-36"1"-15,17-1 0,1 0 16,0 1-16,17 16 16,-17-16-16,-1-19 0,1-17 15,-1 18-15,1-18 0,35-35 16,-35 17-16,-1-17 15,19 0-15,-19-18 0,19 0 16,-1 0-16,-18 18 16,1-1-16,17-17 15</inkml:trace>
  <inkml:trace contextRef="#ctx0" brushRef="#br0" timeOffset="26256.115">3775 7250 0,'0'-18'31,"17"18"0,-17-18 48,-17 1-64,-1-1 1,0 0-16,-34 1 15,16 17-15,1 0 16,-18 0-16,0 0 0,-53-18 16,53 18-16,0 0 15,1 0-15,-19 0 0,18 0 16,-53 0-16,53 35 16,0-17-16,1 17 0,-1-17 15,0 17-15,17 1 16,1-1-16,17 0 0,-17 0 15,18 1-15,-1-1 16,0 18-16,18-18 0,0 36 16,36-18-1,34-1 1,-17-16-16,0-19 0,35 1 0,-17 17 16,17-17-16,0-18 0,88 18 15,1-18 1,-89 0-16,0-18 15,89-35-15,-36 0 16,-71 18-16,1-18 16,-1 18-16,-17-1 0,18-17 15,-36 36-15,0-18 0,1-1 16,-19 1 0,-17 17-16,-17 1 15,-1-1-15,-35-17 16,-17-18-16,17 35 15,-18-17-15,1 0 0,-89-36 16,71 36-16,-36-18 16,71 35-1,-17 18-15,34 18 16</inkml:trace>
  <inkml:trace contextRef="#ctx0" brushRef="#br0" timeOffset="27308.492">7355 7197 0,'-17'-18'16,"17"0"-16,-35-17 0,17 17 16,-17 18-16,17 0 0,-70 0 15,52 18-15,-69 53 16,69-36-1,-52 36-15,71-19 16,-1-16-16,18-1 0,-18 71 16,36-53-16,17 35 15,0-35 1,18 0-16,53 17 16,-35-34-16,70-1 15,-71-17-15,89-18 16,-88 0-16,-18-18 0,70-35 15,-88 35-15,36-70 16,-53 35-16,17-53 16,-35 36-1,-18-54-15,1 71 16,-36 1-16,-53-37 16,35 54-16,-52 17 15,52 18-15,18 0 16,0 0-16,18 18 15</inkml:trace>
  <inkml:trace contextRef="#ctx0" brushRef="#br0" timeOffset="28579.643">3704 13970 0,'-17'0'15,"-36"-18"-15,35 1 16,-53 17 0,54-18-16,-36 18 0,-18 0 15,18 18-15,0-18 16,-52 53-16,52-18 15,17 0-15,-16 0 0,-1 36 16,35-18-16,0 0 16,18 35-1,18-35-15,0 0 0,35 53 16,-18-53-16,71 35 16,-53-53-16,88 36 15,-71-54-15,107 1 16,-107-18-16,107-35 15,-107-1 1,89-52-16,-71 35 16,36-70-16,-89 70 15,0-18-15,-17-34 16,-18 52-16,-71-36 16,18 36-16,-17 18 15,-107-18-15,71 36 16,-105-1-16,105 18 15,18 18-15,-89 17 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06-26T17:22:54.141"/>
    </inkml:context>
    <inkml:brush xml:id="br0">
      <inkml:brushProperty name="width" value="0.05292" units="cm"/>
      <inkml:brushProperty name="height" value="0.05292" units="cm"/>
      <inkml:brushProperty name="color" value="#0070C0"/>
    </inkml:brush>
  </inkml:definitions>
  <inkml:trace contextRef="#ctx0" brushRef="#br0">15240 5274 0,'-18'0'16,"18"-18"0,36 1-1,-19-1-15,36-35 16,53-53-16,53-35 16,17-17-1,-88 69-15,1 1 0,-1 18 16,0-1-16,35-52 15,-87 87-15,17-17 16,-53 36-16,-36 34 31</inkml:trace>
  <inkml:trace contextRef="#ctx0" brushRef="#br0" timeOffset="383.706">15311 4798 0,'-18'17'16,"0"19"-16,1-1 16,-1 18-16,-17 0 15,17 0-15,0 0 16,-17 0-16,18-1 0,-1 54 16,18-35-1,0-36-15,18 0 0,52-17 16,54-36-1,-54 1-15,1-18 0,17-1 16,0 1-16,88-53 16,-34 35-16,-107 35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5437-741A-854E-9BD5-0970AEAF4076}" type="datetimeFigureOut">
              <a:rPr lang="en-US" smtClean="0"/>
              <a:t>3/24/2020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154E7B-61A8-614E-B33E-0B5F8DF39B2C}" type="slidenum">
              <a:rPr lang="en-US" smtClean="0"/>
              <a:t>‹#›</a:t>
            </a:fld>
            <a:endParaRPr lang="en-US"/>
          </a:p>
        </p:txBody>
      </p:sp>
    </p:spTree>
    <p:extLst>
      <p:ext uri="{BB962C8B-B14F-4D97-AF65-F5344CB8AC3E}">
        <p14:creationId xmlns:p14="http://schemas.microsoft.com/office/powerpoint/2010/main" val="1896927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most economic value from neural networks were created in supervised learning. </a:t>
            </a:r>
          </a:p>
          <a:p>
            <a:endParaRPr lang="en-US" dirty="0"/>
          </a:p>
        </p:txBody>
      </p:sp>
      <p:sp>
        <p:nvSpPr>
          <p:cNvPr id="4" name="Slide Number Placeholder 3"/>
          <p:cNvSpPr>
            <a:spLocks noGrp="1"/>
          </p:cNvSpPr>
          <p:nvPr>
            <p:ph type="sldNum" sz="quarter" idx="5"/>
          </p:nvPr>
        </p:nvSpPr>
        <p:spPr/>
        <p:txBody>
          <a:bodyPr/>
          <a:lstStyle/>
          <a:p>
            <a:fld id="{F7154E7B-61A8-614E-B33E-0B5F8DF39B2C}" type="slidenum">
              <a:rPr lang="en-US" smtClean="0"/>
              <a:t>1</a:t>
            </a:fld>
            <a:endParaRPr lang="en-US"/>
          </a:p>
        </p:txBody>
      </p:sp>
    </p:spTree>
    <p:extLst>
      <p:ext uri="{BB962C8B-B14F-4D97-AF65-F5344CB8AC3E}">
        <p14:creationId xmlns:p14="http://schemas.microsoft.com/office/powerpoint/2010/main" val="412566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Online adverting, neural networks have become very good at determining whether a user will click on an add or not. </a:t>
            </a:r>
          </a:p>
          <a:p>
            <a:r>
              <a:rPr lang="en-US" dirty="0"/>
              <a:t>Different types of NN are useful for different  types of problems. For example, audio is a one dimension time series or one dimension temporal seq , for seq data we mostly used RNN. </a:t>
            </a:r>
          </a:p>
          <a:p>
            <a:endParaRPr lang="en-US" dirty="0"/>
          </a:p>
        </p:txBody>
      </p:sp>
      <p:sp>
        <p:nvSpPr>
          <p:cNvPr id="4" name="Slide Number Placeholder 3"/>
          <p:cNvSpPr>
            <a:spLocks noGrp="1"/>
          </p:cNvSpPr>
          <p:nvPr>
            <p:ph type="sldNum" sz="quarter" idx="5"/>
          </p:nvPr>
        </p:nvSpPr>
        <p:spPr/>
        <p:txBody>
          <a:bodyPr/>
          <a:lstStyle/>
          <a:p>
            <a:fld id="{F7154E7B-61A8-614E-B33E-0B5F8DF39B2C}" type="slidenum">
              <a:rPr lang="en-US" smtClean="0"/>
              <a:t>2</a:t>
            </a:fld>
            <a:endParaRPr lang="en-US"/>
          </a:p>
        </p:txBody>
      </p:sp>
    </p:spTree>
    <p:extLst>
      <p:ext uri="{BB962C8B-B14F-4D97-AF65-F5344CB8AC3E}">
        <p14:creationId xmlns:p14="http://schemas.microsoft.com/office/powerpoint/2010/main" val="8062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can broadly means databases so we call it a Structured data. Every feature has a well defined meaning. </a:t>
            </a:r>
          </a:p>
          <a:p>
            <a:r>
              <a:rPr lang="en-US" dirty="0"/>
              <a:t>In case of un-structured data, features could be individual words, or pixel values, computer cannot really make sense in this case, therefore we have to train. Computers have recently become good at interpreting this type of data</a:t>
            </a:r>
            <a:r>
              <a:rPr lang="en-US"/>
              <a:t>. </a:t>
            </a:r>
            <a:endParaRPr lang="en-US" dirty="0"/>
          </a:p>
        </p:txBody>
      </p:sp>
      <p:sp>
        <p:nvSpPr>
          <p:cNvPr id="4" name="Slide Number Placeholder 3"/>
          <p:cNvSpPr>
            <a:spLocks noGrp="1"/>
          </p:cNvSpPr>
          <p:nvPr>
            <p:ph type="sldNum" sz="quarter" idx="5"/>
          </p:nvPr>
        </p:nvSpPr>
        <p:spPr/>
        <p:txBody>
          <a:bodyPr/>
          <a:lstStyle/>
          <a:p>
            <a:fld id="{F7154E7B-61A8-614E-B33E-0B5F8DF39B2C}" type="slidenum">
              <a:rPr lang="en-US" smtClean="0"/>
              <a:t>4</a:t>
            </a:fld>
            <a:endParaRPr lang="en-US"/>
          </a:p>
        </p:txBody>
      </p:sp>
    </p:spTree>
    <p:extLst>
      <p:ext uri="{BB962C8B-B14F-4D97-AF65-F5344CB8AC3E}">
        <p14:creationId xmlns:p14="http://schemas.microsoft.com/office/powerpoint/2010/main" val="3134185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A2E5722-1959-1E48-AC3E-85D6584C71DE}"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B6FD4-46D6-884E-B767-770408C7FB3A}" type="slidenum">
              <a:rPr lang="en-US" smtClean="0"/>
              <a:t>‹#›</a:t>
            </a:fld>
            <a:endParaRPr lang="en-US"/>
          </a:p>
        </p:txBody>
      </p:sp>
    </p:spTree>
    <p:extLst>
      <p:ext uri="{BB962C8B-B14F-4D97-AF65-F5344CB8AC3E}">
        <p14:creationId xmlns:p14="http://schemas.microsoft.com/office/powerpoint/2010/main" val="95461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2E5722-1959-1E48-AC3E-85D6584C71DE}"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B6FD4-46D6-884E-B767-770408C7FB3A}" type="slidenum">
              <a:rPr lang="en-US" smtClean="0"/>
              <a:t>‹#›</a:t>
            </a:fld>
            <a:endParaRPr lang="en-US"/>
          </a:p>
        </p:txBody>
      </p:sp>
    </p:spTree>
    <p:extLst>
      <p:ext uri="{BB962C8B-B14F-4D97-AF65-F5344CB8AC3E}">
        <p14:creationId xmlns:p14="http://schemas.microsoft.com/office/powerpoint/2010/main" val="1799467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2E5722-1959-1E48-AC3E-85D6584C71DE}"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B6FD4-46D6-884E-B767-770408C7FB3A}" type="slidenum">
              <a:rPr lang="en-US" smtClean="0"/>
              <a:t>‹#›</a:t>
            </a:fld>
            <a:endParaRPr lang="en-US"/>
          </a:p>
        </p:txBody>
      </p:sp>
    </p:spTree>
    <p:extLst>
      <p:ext uri="{BB962C8B-B14F-4D97-AF65-F5344CB8AC3E}">
        <p14:creationId xmlns:p14="http://schemas.microsoft.com/office/powerpoint/2010/main" val="643550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A2E5722-1959-1E48-AC3E-85D6584C71DE}"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B6FD4-46D6-884E-B767-770408C7FB3A}" type="slidenum">
              <a:rPr lang="en-US" smtClean="0"/>
              <a:t>‹#›</a:t>
            </a:fld>
            <a:endParaRPr lang="en-US"/>
          </a:p>
        </p:txBody>
      </p:sp>
    </p:spTree>
    <p:extLst>
      <p:ext uri="{BB962C8B-B14F-4D97-AF65-F5344CB8AC3E}">
        <p14:creationId xmlns:p14="http://schemas.microsoft.com/office/powerpoint/2010/main" val="358717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2E5722-1959-1E48-AC3E-85D6584C71DE}"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B6FD4-46D6-884E-B767-770408C7FB3A}" type="slidenum">
              <a:rPr lang="en-US" smtClean="0"/>
              <a:t>‹#›</a:t>
            </a:fld>
            <a:endParaRPr lang="en-US"/>
          </a:p>
        </p:txBody>
      </p:sp>
    </p:spTree>
    <p:extLst>
      <p:ext uri="{BB962C8B-B14F-4D97-AF65-F5344CB8AC3E}">
        <p14:creationId xmlns:p14="http://schemas.microsoft.com/office/powerpoint/2010/main" val="981316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2E5722-1959-1E48-AC3E-85D6584C71DE}"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B6FD4-46D6-884E-B767-770408C7FB3A}" type="slidenum">
              <a:rPr lang="en-US" smtClean="0"/>
              <a:t>‹#›</a:t>
            </a:fld>
            <a:endParaRPr lang="en-US"/>
          </a:p>
        </p:txBody>
      </p:sp>
    </p:spTree>
    <p:extLst>
      <p:ext uri="{BB962C8B-B14F-4D97-AF65-F5344CB8AC3E}">
        <p14:creationId xmlns:p14="http://schemas.microsoft.com/office/powerpoint/2010/main" val="30654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2E5722-1959-1E48-AC3E-85D6584C71DE}" type="datetimeFigureOut">
              <a:rPr lang="en-US" smtClean="0"/>
              <a:t>3/24/2020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0B6FD4-46D6-884E-B767-770408C7FB3A}" type="slidenum">
              <a:rPr lang="en-US" smtClean="0"/>
              <a:t>‹#›</a:t>
            </a:fld>
            <a:endParaRPr lang="en-US"/>
          </a:p>
        </p:txBody>
      </p:sp>
    </p:spTree>
    <p:extLst>
      <p:ext uri="{BB962C8B-B14F-4D97-AF65-F5344CB8AC3E}">
        <p14:creationId xmlns:p14="http://schemas.microsoft.com/office/powerpoint/2010/main" val="27619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2E5722-1959-1E48-AC3E-85D6584C71DE}" type="datetimeFigureOut">
              <a:rPr lang="en-US" smtClean="0"/>
              <a:t>3/24/2020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0B6FD4-46D6-884E-B767-770408C7FB3A}" type="slidenum">
              <a:rPr lang="en-US" smtClean="0"/>
              <a:t>‹#›</a:t>
            </a:fld>
            <a:endParaRPr lang="en-US"/>
          </a:p>
        </p:txBody>
      </p:sp>
    </p:spTree>
    <p:extLst>
      <p:ext uri="{BB962C8B-B14F-4D97-AF65-F5344CB8AC3E}">
        <p14:creationId xmlns:p14="http://schemas.microsoft.com/office/powerpoint/2010/main" val="1258581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E5722-1959-1E48-AC3E-85D6584C71DE}" type="datetimeFigureOut">
              <a:rPr lang="en-US" smtClean="0"/>
              <a:t>3/24/2020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0B6FD4-46D6-884E-B767-770408C7FB3A}" type="slidenum">
              <a:rPr lang="en-US" smtClean="0"/>
              <a:t>‹#›</a:t>
            </a:fld>
            <a:endParaRPr lang="en-US"/>
          </a:p>
        </p:txBody>
      </p:sp>
    </p:spTree>
    <p:extLst>
      <p:ext uri="{BB962C8B-B14F-4D97-AF65-F5344CB8AC3E}">
        <p14:creationId xmlns:p14="http://schemas.microsoft.com/office/powerpoint/2010/main" val="262776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2E5722-1959-1E48-AC3E-85D6584C71DE}"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B6FD4-46D6-884E-B767-770408C7FB3A}" type="slidenum">
              <a:rPr lang="en-US" smtClean="0"/>
              <a:t>‹#›</a:t>
            </a:fld>
            <a:endParaRPr lang="en-US"/>
          </a:p>
        </p:txBody>
      </p:sp>
    </p:spTree>
    <p:extLst>
      <p:ext uri="{BB962C8B-B14F-4D97-AF65-F5344CB8AC3E}">
        <p14:creationId xmlns:p14="http://schemas.microsoft.com/office/powerpoint/2010/main" val="125118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2E5722-1959-1E48-AC3E-85D6584C71DE}"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B6FD4-46D6-884E-B767-770408C7FB3A}" type="slidenum">
              <a:rPr lang="en-US" smtClean="0"/>
              <a:t>‹#›</a:t>
            </a:fld>
            <a:endParaRPr lang="en-US"/>
          </a:p>
        </p:txBody>
      </p:sp>
    </p:spTree>
    <p:extLst>
      <p:ext uri="{BB962C8B-B14F-4D97-AF65-F5344CB8AC3E}">
        <p14:creationId xmlns:p14="http://schemas.microsoft.com/office/powerpoint/2010/main" val="447952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2E5722-1959-1E48-AC3E-85D6584C71DE}" type="datetimeFigureOut">
              <a:rPr lang="en-US" smtClean="0"/>
              <a:t>3/24/2020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B6FD4-46D6-884E-B767-770408C7FB3A}" type="slidenum">
              <a:rPr lang="en-US" smtClean="0"/>
              <a:t>‹#›</a:t>
            </a:fld>
            <a:endParaRPr lang="en-US"/>
          </a:p>
        </p:txBody>
      </p:sp>
    </p:spTree>
    <p:extLst>
      <p:ext uri="{BB962C8B-B14F-4D97-AF65-F5344CB8AC3E}">
        <p14:creationId xmlns:p14="http://schemas.microsoft.com/office/powerpoint/2010/main" val="1101333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tiff"/><Relationship Id="rId7"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8536" y="1128811"/>
            <a:ext cx="6041215" cy="2111908"/>
          </a:xfrm>
        </p:spPr>
        <p:txBody>
          <a:bodyPr>
            <a:noAutofit/>
          </a:bodyPr>
          <a:lstStyle/>
          <a:p>
            <a:r>
              <a:rPr lang="en-US" dirty="0">
                <a:latin typeface="Calibri Light" charset="0"/>
                <a:ea typeface="Calibri Light" charset="0"/>
                <a:cs typeface="Calibri Light" charset="0"/>
              </a:rPr>
              <a:t>Introduction to Deep Learning</a:t>
            </a:r>
          </a:p>
        </p:txBody>
      </p:sp>
      <p:sp>
        <p:nvSpPr>
          <p:cNvPr id="4" name="TextBox 3"/>
          <p:cNvSpPr txBox="1"/>
          <p:nvPr/>
        </p:nvSpPr>
        <p:spPr>
          <a:xfrm>
            <a:off x="4195863" y="3696852"/>
            <a:ext cx="7856296" cy="1754326"/>
          </a:xfrm>
          <a:prstGeom prst="rect">
            <a:avLst/>
          </a:prstGeom>
          <a:noFill/>
        </p:spPr>
        <p:txBody>
          <a:bodyPr wrap="square" rtlCol="0">
            <a:spAutoFit/>
          </a:bodyPr>
          <a:lstStyle/>
          <a:p>
            <a:pPr algn="ctr"/>
            <a:r>
              <a:rPr lang="en-US" sz="5400" dirty="0">
                <a:latin typeface="Calibri" charset="0"/>
                <a:ea typeface="Calibri" charset="0"/>
                <a:cs typeface="Calibri" charset="0"/>
              </a:rPr>
              <a:t>Supervised Learning </a:t>
            </a:r>
          </a:p>
          <a:p>
            <a:pPr algn="ctr"/>
            <a:r>
              <a:rPr lang="en-US" sz="5400" dirty="0">
                <a:latin typeface="Calibri" charset="0"/>
                <a:ea typeface="Calibri" charset="0"/>
                <a:cs typeface="Calibri" charset="0"/>
              </a:rPr>
              <a:t>with Neural Networks</a:t>
            </a:r>
          </a:p>
        </p:txBody>
      </p:sp>
      <p:cxnSp>
        <p:nvCxnSpPr>
          <p:cNvPr id="16" name="Straight Connector 15"/>
          <p:cNvCxnSpPr/>
          <p:nvPr/>
        </p:nvCxnSpPr>
        <p:spPr>
          <a:xfrm flipV="1">
            <a:off x="4392686" y="3415974"/>
            <a:ext cx="7437120" cy="26052"/>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grpSp>
        <p:nvGrpSpPr>
          <p:cNvPr id="28" name="Group 27">
            <a:extLst>
              <a:ext uri="{FF2B5EF4-FFF2-40B4-BE49-F238E27FC236}">
                <a16:creationId xmlns:a16="http://schemas.microsoft.com/office/drawing/2014/main" id="{2AA2CA4F-B75B-4FB3-A5C4-7F7B2FD478C6}"/>
              </a:ext>
            </a:extLst>
          </p:cNvPr>
          <p:cNvGrpSpPr/>
          <p:nvPr/>
        </p:nvGrpSpPr>
        <p:grpSpPr>
          <a:xfrm>
            <a:off x="347220" y="1431358"/>
            <a:ext cx="4467022" cy="4056916"/>
            <a:chOff x="349372" y="1061869"/>
            <a:chExt cx="4467022" cy="4056916"/>
          </a:xfrm>
        </p:grpSpPr>
        <p:pic>
          <p:nvPicPr>
            <p:cNvPr id="29" name="Picture 28">
              <a:extLst>
                <a:ext uri="{FF2B5EF4-FFF2-40B4-BE49-F238E27FC236}">
                  <a16:creationId xmlns:a16="http://schemas.microsoft.com/office/drawing/2014/main" id="{68F55C57-DCF7-414A-840B-5447DBDDBA93}"/>
                </a:ext>
              </a:extLst>
            </p:cNvPr>
            <p:cNvPicPr>
              <a:picLocks noChangeAspect="1"/>
            </p:cNvPicPr>
            <p:nvPr/>
          </p:nvPicPr>
          <p:blipFill>
            <a:blip r:embed="rId3"/>
            <a:stretch>
              <a:fillRect/>
            </a:stretch>
          </p:blipFill>
          <p:spPr>
            <a:xfrm>
              <a:off x="662643" y="1061869"/>
              <a:ext cx="3840480" cy="3718639"/>
            </a:xfrm>
            <a:prstGeom prst="rect">
              <a:avLst/>
            </a:prstGeom>
          </p:spPr>
        </p:pic>
        <p:sp>
          <p:nvSpPr>
            <p:cNvPr id="30" name="Title 1">
              <a:extLst>
                <a:ext uri="{FF2B5EF4-FFF2-40B4-BE49-F238E27FC236}">
                  <a16:creationId xmlns:a16="http://schemas.microsoft.com/office/drawing/2014/main" id="{5A446BBB-3843-45D7-A82C-0F521A298B33}"/>
                </a:ext>
              </a:extLst>
            </p:cNvPr>
            <p:cNvSpPr txBox="1">
              <a:spLocks/>
            </p:cNvSpPr>
            <p:nvPr/>
          </p:nvSpPr>
          <p:spPr>
            <a:xfrm>
              <a:off x="349372" y="4313121"/>
              <a:ext cx="4467022" cy="8056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prstClr val="black"/>
                  </a:solidFill>
                  <a:latin typeface="Calibri Light" panose="020F0302020204030204"/>
                </a:rPr>
                <a:t>deeplearning.ai</a:t>
              </a:r>
              <a:endParaRPr lang="en-US" sz="3600" b="1" dirty="0">
                <a:solidFill>
                  <a:prstClr val="black"/>
                </a:solidFill>
                <a:latin typeface="Calibri Light" panose="020F0302020204030204"/>
              </a:endParaRPr>
            </a:p>
          </p:txBody>
        </p:sp>
      </p:grpSp>
    </p:spTree>
    <p:extLst>
      <p:ext uri="{BB962C8B-B14F-4D97-AF65-F5344CB8AC3E}">
        <p14:creationId xmlns:p14="http://schemas.microsoft.com/office/powerpoint/2010/main" val="1689860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449" y="205327"/>
            <a:ext cx="10515600" cy="1325563"/>
          </a:xfrm>
        </p:spPr>
        <p:txBody>
          <a:bodyPr>
            <a:normAutofit/>
          </a:bodyPr>
          <a:lstStyle/>
          <a:p>
            <a:r>
              <a:rPr lang="en-US" dirty="0">
                <a:latin typeface="Century Schoolbook" charset="0"/>
                <a:ea typeface="Century Schoolbook" charset="0"/>
                <a:cs typeface="Century Schoolbook" charset="0"/>
              </a:rPr>
              <a:t>Supervised Learning</a:t>
            </a:r>
          </a:p>
        </p:txBody>
      </p:sp>
      <p:cxnSp>
        <p:nvCxnSpPr>
          <p:cNvPr id="8" name="Straight Connector 7"/>
          <p:cNvCxnSpPr/>
          <p:nvPr/>
        </p:nvCxnSpPr>
        <p:spPr>
          <a:xfrm>
            <a:off x="571171" y="2031913"/>
            <a:ext cx="10868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817071" y="1339251"/>
            <a:ext cx="25547" cy="4949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184664" y="1339546"/>
            <a:ext cx="9457" cy="4948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67672" y="1444238"/>
            <a:ext cx="2215668" cy="861774"/>
          </a:xfrm>
          <a:prstGeom prst="rect">
            <a:avLst/>
          </a:prstGeom>
          <a:noFill/>
        </p:spPr>
        <p:txBody>
          <a:bodyPr wrap="square" rtlCol="0">
            <a:spAutoFit/>
          </a:bodyPr>
          <a:lstStyle/>
          <a:p>
            <a:pPr algn="ctr"/>
            <a:r>
              <a:rPr lang="en-US" sz="3200" dirty="0">
                <a:latin typeface="Century Schoolbook" charset="0"/>
                <a:ea typeface="Century Schoolbook" charset="0"/>
                <a:cs typeface="Century Schoolbook" charset="0"/>
              </a:rPr>
              <a:t>Output (y)</a:t>
            </a:r>
          </a:p>
          <a:p>
            <a:pPr algn="ctr"/>
            <a:endParaRPr lang="en-US" dirty="0"/>
          </a:p>
        </p:txBody>
      </p:sp>
      <p:sp>
        <p:nvSpPr>
          <p:cNvPr id="61" name="TextBox 60"/>
          <p:cNvSpPr txBox="1"/>
          <p:nvPr/>
        </p:nvSpPr>
        <p:spPr>
          <a:xfrm>
            <a:off x="8047933" y="1368872"/>
            <a:ext cx="2866225" cy="861774"/>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Application</a:t>
            </a:r>
            <a:endParaRPr lang="en-US" sz="4000" dirty="0">
              <a:latin typeface="Century Schoolbook" charset="0"/>
              <a:ea typeface="Century Schoolbook" charset="0"/>
              <a:cs typeface="Century Schoolbook" charset="0"/>
            </a:endParaRPr>
          </a:p>
          <a:p>
            <a:pPr algn="ctr"/>
            <a:endParaRPr lang="en-US" dirty="0"/>
          </a:p>
        </p:txBody>
      </p:sp>
      <p:sp>
        <p:nvSpPr>
          <p:cNvPr id="90" name="TextBox 89"/>
          <p:cNvSpPr txBox="1"/>
          <p:nvPr/>
        </p:nvSpPr>
        <p:spPr>
          <a:xfrm>
            <a:off x="938355" y="1368872"/>
            <a:ext cx="2866225" cy="861774"/>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Input(x)</a:t>
            </a:r>
            <a:endParaRPr lang="en-US" sz="4000" dirty="0">
              <a:latin typeface="Century Schoolbook" charset="0"/>
              <a:ea typeface="Century Schoolbook" charset="0"/>
              <a:cs typeface="Century Schoolbook" charset="0"/>
            </a:endParaRPr>
          </a:p>
          <a:p>
            <a:pPr algn="ctr"/>
            <a:endParaRPr lang="en-US" dirty="0"/>
          </a:p>
        </p:txBody>
      </p:sp>
      <p:grpSp>
        <p:nvGrpSpPr>
          <p:cNvPr id="17" name="Group 16"/>
          <p:cNvGrpSpPr/>
          <p:nvPr/>
        </p:nvGrpSpPr>
        <p:grpSpPr>
          <a:xfrm>
            <a:off x="938355" y="2904073"/>
            <a:ext cx="10001716" cy="461665"/>
            <a:chOff x="938355" y="2904073"/>
            <a:chExt cx="10001716" cy="461665"/>
          </a:xfrm>
        </p:grpSpPr>
        <p:sp>
          <p:nvSpPr>
            <p:cNvPr id="28" name="TextBox 27"/>
            <p:cNvSpPr txBox="1"/>
            <p:nvPr/>
          </p:nvSpPr>
          <p:spPr>
            <a:xfrm>
              <a:off x="4367672" y="2904073"/>
              <a:ext cx="2641947" cy="461665"/>
            </a:xfrm>
            <a:prstGeom prst="rect">
              <a:avLst/>
            </a:prstGeom>
            <a:noFill/>
          </p:spPr>
          <p:txBody>
            <a:bodyPr wrap="none" rtlCol="0">
              <a:spAutoFit/>
            </a:bodyPr>
            <a:lstStyle/>
            <a:p>
              <a:r>
                <a:rPr lang="en-US" sz="2400" dirty="0"/>
                <a:t>Click on ad? (0/1)</a:t>
              </a:r>
            </a:p>
          </p:txBody>
        </p:sp>
        <p:sp>
          <p:nvSpPr>
            <p:cNvPr id="64" name="TextBox 63"/>
            <p:cNvSpPr txBox="1"/>
            <p:nvPr/>
          </p:nvSpPr>
          <p:spPr>
            <a:xfrm>
              <a:off x="8047933" y="2904073"/>
              <a:ext cx="2892138" cy="461665"/>
            </a:xfrm>
            <a:prstGeom prst="rect">
              <a:avLst/>
            </a:prstGeom>
            <a:noFill/>
          </p:spPr>
          <p:txBody>
            <a:bodyPr wrap="none" rtlCol="0">
              <a:spAutoFit/>
            </a:bodyPr>
            <a:lstStyle/>
            <a:p>
              <a:r>
                <a:rPr lang="en-US" sz="2400" dirty="0"/>
                <a:t>Online Advertising</a:t>
              </a:r>
            </a:p>
          </p:txBody>
        </p:sp>
        <p:sp>
          <p:nvSpPr>
            <p:cNvPr id="92" name="TextBox 91"/>
            <p:cNvSpPr txBox="1"/>
            <p:nvPr/>
          </p:nvSpPr>
          <p:spPr>
            <a:xfrm>
              <a:off x="938355" y="2904073"/>
              <a:ext cx="1999265" cy="461665"/>
            </a:xfrm>
            <a:prstGeom prst="rect">
              <a:avLst/>
            </a:prstGeom>
            <a:noFill/>
          </p:spPr>
          <p:txBody>
            <a:bodyPr wrap="none" rtlCol="0">
              <a:spAutoFit/>
            </a:bodyPr>
            <a:lstStyle/>
            <a:p>
              <a:r>
                <a:rPr lang="en-US" sz="2400" dirty="0"/>
                <a:t>Ad, user info</a:t>
              </a:r>
            </a:p>
          </p:txBody>
        </p:sp>
      </p:grpSp>
      <p:grpSp>
        <p:nvGrpSpPr>
          <p:cNvPr id="18" name="Group 17"/>
          <p:cNvGrpSpPr/>
          <p:nvPr/>
        </p:nvGrpSpPr>
        <p:grpSpPr>
          <a:xfrm>
            <a:off x="938355" y="3547955"/>
            <a:ext cx="9270747" cy="461665"/>
            <a:chOff x="938355" y="3558104"/>
            <a:chExt cx="9270747" cy="461665"/>
          </a:xfrm>
        </p:grpSpPr>
        <p:sp>
          <p:nvSpPr>
            <p:cNvPr id="20" name="TextBox 19"/>
            <p:cNvSpPr txBox="1"/>
            <p:nvPr/>
          </p:nvSpPr>
          <p:spPr>
            <a:xfrm>
              <a:off x="4367672" y="3558104"/>
              <a:ext cx="273203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Object (1,</a:t>
              </a:r>
              <a:r>
                <a:rPr lang="mr-IN" sz="2400" dirty="0">
                  <a:latin typeface="Century Schoolbook" charset="0"/>
                  <a:ea typeface="Century Schoolbook" charset="0"/>
                  <a:cs typeface="Century Schoolbook" charset="0"/>
                </a:rPr>
                <a:t>…</a:t>
              </a:r>
              <a:r>
                <a:rPr lang="en-US" sz="2400" dirty="0">
                  <a:latin typeface="Century Schoolbook" charset="0"/>
                  <a:ea typeface="Century Schoolbook" charset="0"/>
                  <a:cs typeface="Century Schoolbook" charset="0"/>
                </a:rPr>
                <a:t>,1000)</a:t>
              </a:r>
            </a:p>
          </p:txBody>
        </p:sp>
        <p:sp>
          <p:nvSpPr>
            <p:cNvPr id="65" name="TextBox 64"/>
            <p:cNvSpPr txBox="1"/>
            <p:nvPr/>
          </p:nvSpPr>
          <p:spPr>
            <a:xfrm>
              <a:off x="8047933" y="3558104"/>
              <a:ext cx="216116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Photo tagging</a:t>
              </a:r>
            </a:p>
          </p:txBody>
        </p:sp>
        <p:sp>
          <p:nvSpPr>
            <p:cNvPr id="93" name="TextBox 92"/>
            <p:cNvSpPr txBox="1"/>
            <p:nvPr/>
          </p:nvSpPr>
          <p:spPr>
            <a:xfrm>
              <a:off x="938355" y="3558104"/>
              <a:ext cx="107433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Image</a:t>
              </a:r>
            </a:p>
          </p:txBody>
        </p:sp>
      </p:grpSp>
      <p:grpSp>
        <p:nvGrpSpPr>
          <p:cNvPr id="19" name="Group 18"/>
          <p:cNvGrpSpPr/>
          <p:nvPr/>
        </p:nvGrpSpPr>
        <p:grpSpPr>
          <a:xfrm>
            <a:off x="938355" y="4191837"/>
            <a:ext cx="9968053" cy="461665"/>
            <a:chOff x="938355" y="4201986"/>
            <a:chExt cx="9968053" cy="461665"/>
          </a:xfrm>
        </p:grpSpPr>
        <p:sp>
          <p:nvSpPr>
            <p:cNvPr id="29" name="TextBox 28"/>
            <p:cNvSpPr txBox="1"/>
            <p:nvPr/>
          </p:nvSpPr>
          <p:spPr>
            <a:xfrm>
              <a:off x="4367672" y="4201986"/>
              <a:ext cx="2345930"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Text transcript</a:t>
              </a:r>
            </a:p>
          </p:txBody>
        </p:sp>
        <p:sp>
          <p:nvSpPr>
            <p:cNvPr id="66" name="TextBox 65"/>
            <p:cNvSpPr txBox="1"/>
            <p:nvPr/>
          </p:nvSpPr>
          <p:spPr>
            <a:xfrm>
              <a:off x="8047933" y="4201986"/>
              <a:ext cx="285847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Speech recognition</a:t>
              </a:r>
            </a:p>
          </p:txBody>
        </p:sp>
        <p:sp>
          <p:nvSpPr>
            <p:cNvPr id="94" name="TextBox 93"/>
            <p:cNvSpPr txBox="1"/>
            <p:nvPr/>
          </p:nvSpPr>
          <p:spPr>
            <a:xfrm>
              <a:off x="938355" y="4201986"/>
              <a:ext cx="102143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Audio</a:t>
              </a:r>
            </a:p>
          </p:txBody>
        </p:sp>
      </p:grpSp>
      <p:grpSp>
        <p:nvGrpSpPr>
          <p:cNvPr id="16" name="Group 15"/>
          <p:cNvGrpSpPr/>
          <p:nvPr/>
        </p:nvGrpSpPr>
        <p:grpSpPr>
          <a:xfrm>
            <a:off x="938355" y="2260191"/>
            <a:ext cx="8954955" cy="461665"/>
            <a:chOff x="938355" y="2260191"/>
            <a:chExt cx="8954955" cy="461665"/>
          </a:xfrm>
        </p:grpSpPr>
        <p:sp>
          <p:nvSpPr>
            <p:cNvPr id="3" name="TextBox 2"/>
            <p:cNvSpPr txBox="1"/>
            <p:nvPr/>
          </p:nvSpPr>
          <p:spPr>
            <a:xfrm>
              <a:off x="4367672" y="2260191"/>
              <a:ext cx="915720" cy="461665"/>
            </a:xfrm>
            <a:prstGeom prst="rect">
              <a:avLst/>
            </a:prstGeom>
            <a:noFill/>
          </p:spPr>
          <p:txBody>
            <a:bodyPr wrap="none" rtlCol="0">
              <a:spAutoFit/>
            </a:bodyPr>
            <a:lstStyle/>
            <a:p>
              <a:r>
                <a:rPr lang="en-US" sz="2400" dirty="0"/>
                <a:t>Price</a:t>
              </a:r>
              <a:endParaRPr lang="en-US" dirty="0"/>
            </a:p>
          </p:txBody>
        </p:sp>
        <p:sp>
          <p:nvSpPr>
            <p:cNvPr id="67" name="TextBox 66"/>
            <p:cNvSpPr txBox="1"/>
            <p:nvPr/>
          </p:nvSpPr>
          <p:spPr>
            <a:xfrm>
              <a:off x="8047933" y="2260191"/>
              <a:ext cx="1845377" cy="461665"/>
            </a:xfrm>
            <a:prstGeom prst="rect">
              <a:avLst/>
            </a:prstGeom>
            <a:noFill/>
          </p:spPr>
          <p:txBody>
            <a:bodyPr wrap="none" rtlCol="0">
              <a:spAutoFit/>
            </a:bodyPr>
            <a:lstStyle/>
            <a:p>
              <a:r>
                <a:rPr lang="en-US" sz="2400" dirty="0"/>
                <a:t>Real Estate</a:t>
              </a:r>
              <a:endParaRPr lang="en-US" dirty="0"/>
            </a:p>
          </p:txBody>
        </p:sp>
        <p:sp>
          <p:nvSpPr>
            <p:cNvPr id="95" name="TextBox 94"/>
            <p:cNvSpPr txBox="1"/>
            <p:nvPr/>
          </p:nvSpPr>
          <p:spPr>
            <a:xfrm>
              <a:off x="938355" y="2260191"/>
              <a:ext cx="2276585" cy="461665"/>
            </a:xfrm>
            <a:prstGeom prst="rect">
              <a:avLst/>
            </a:prstGeom>
            <a:noFill/>
          </p:spPr>
          <p:txBody>
            <a:bodyPr wrap="none" rtlCol="0">
              <a:spAutoFit/>
            </a:bodyPr>
            <a:lstStyle/>
            <a:p>
              <a:r>
                <a:rPr lang="en-US" sz="2400" dirty="0"/>
                <a:t>Home features</a:t>
              </a:r>
              <a:endParaRPr lang="en-US" dirty="0"/>
            </a:p>
          </p:txBody>
        </p:sp>
      </p:grpSp>
      <p:grpSp>
        <p:nvGrpSpPr>
          <p:cNvPr id="21" name="Group 20"/>
          <p:cNvGrpSpPr/>
          <p:nvPr/>
        </p:nvGrpSpPr>
        <p:grpSpPr>
          <a:xfrm>
            <a:off x="938355" y="4835719"/>
            <a:ext cx="10186061" cy="461666"/>
            <a:chOff x="938355" y="4835719"/>
            <a:chExt cx="10186061" cy="461666"/>
          </a:xfrm>
        </p:grpSpPr>
        <p:sp>
          <p:nvSpPr>
            <p:cNvPr id="32" name="TextBox 31"/>
            <p:cNvSpPr txBox="1"/>
            <p:nvPr/>
          </p:nvSpPr>
          <p:spPr>
            <a:xfrm>
              <a:off x="4367672" y="4835719"/>
              <a:ext cx="1329210" cy="461666"/>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Chinese</a:t>
              </a:r>
            </a:p>
          </p:txBody>
        </p:sp>
        <p:sp>
          <p:nvSpPr>
            <p:cNvPr id="68" name="TextBox 67"/>
            <p:cNvSpPr txBox="1"/>
            <p:nvPr/>
          </p:nvSpPr>
          <p:spPr>
            <a:xfrm>
              <a:off x="8047933" y="4835719"/>
              <a:ext cx="307648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Machine translation</a:t>
              </a:r>
            </a:p>
          </p:txBody>
        </p:sp>
        <p:sp>
          <p:nvSpPr>
            <p:cNvPr id="96" name="TextBox 95"/>
            <p:cNvSpPr txBox="1"/>
            <p:nvPr/>
          </p:nvSpPr>
          <p:spPr>
            <a:xfrm>
              <a:off x="938355" y="4835719"/>
              <a:ext cx="128272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English</a:t>
              </a:r>
            </a:p>
          </p:txBody>
        </p:sp>
      </p:grpSp>
      <p:grpSp>
        <p:nvGrpSpPr>
          <p:cNvPr id="22" name="Group 21"/>
          <p:cNvGrpSpPr/>
          <p:nvPr/>
        </p:nvGrpSpPr>
        <p:grpSpPr>
          <a:xfrm>
            <a:off x="938355" y="5479604"/>
            <a:ext cx="10186061" cy="461665"/>
            <a:chOff x="938355" y="5479604"/>
            <a:chExt cx="10186061" cy="461665"/>
          </a:xfrm>
        </p:grpSpPr>
        <p:sp>
          <p:nvSpPr>
            <p:cNvPr id="35" name="TextBox 34"/>
            <p:cNvSpPr txBox="1"/>
            <p:nvPr/>
          </p:nvSpPr>
          <p:spPr>
            <a:xfrm>
              <a:off x="4367672" y="5479604"/>
              <a:ext cx="3201804"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Position of other cars</a:t>
              </a:r>
            </a:p>
          </p:txBody>
        </p:sp>
        <p:sp>
          <p:nvSpPr>
            <p:cNvPr id="69" name="TextBox 68"/>
            <p:cNvSpPr txBox="1"/>
            <p:nvPr/>
          </p:nvSpPr>
          <p:spPr>
            <a:xfrm>
              <a:off x="8047933" y="5479604"/>
              <a:ext cx="307648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Autonomous driving</a:t>
              </a:r>
            </a:p>
          </p:txBody>
        </p:sp>
        <p:sp>
          <p:nvSpPr>
            <p:cNvPr id="97" name="TextBox 96"/>
            <p:cNvSpPr txBox="1"/>
            <p:nvPr/>
          </p:nvSpPr>
          <p:spPr>
            <a:xfrm>
              <a:off x="938355" y="5479604"/>
              <a:ext cx="2747868"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Image, Radar info</a:t>
              </a:r>
            </a:p>
          </p:txBody>
        </p:sp>
      </p:gr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9A6A81D-BEE9-4A58-A8D5-B95D61B74E63}"/>
                  </a:ext>
                </a:extLst>
              </p14:cNvPr>
              <p14:cNvContentPartPr/>
              <p14:nvPr/>
            </p14:nvContentPartPr>
            <p14:xfrm>
              <a:off x="996840" y="1352520"/>
              <a:ext cx="11036880" cy="5181840"/>
            </p14:xfrm>
          </p:contentPart>
        </mc:Choice>
        <mc:Fallback xmlns="">
          <p:pic>
            <p:nvPicPr>
              <p:cNvPr id="4" name="Ink 3">
                <a:extLst>
                  <a:ext uri="{FF2B5EF4-FFF2-40B4-BE49-F238E27FC236}">
                    <a16:creationId xmlns:a16="http://schemas.microsoft.com/office/drawing/2014/main" id="{79A6A81D-BEE9-4A58-A8D5-B95D61B74E63}"/>
                  </a:ext>
                </a:extLst>
              </p:cNvPr>
              <p:cNvPicPr/>
              <p:nvPr/>
            </p:nvPicPr>
            <p:blipFill>
              <a:blip r:embed="rId4"/>
              <a:stretch>
                <a:fillRect/>
              </a:stretch>
            </p:blipFill>
            <p:spPr>
              <a:xfrm>
                <a:off x="987480" y="1343160"/>
                <a:ext cx="11055600" cy="5200560"/>
              </a:xfrm>
              <a:prstGeom prst="rect">
                <a:avLst/>
              </a:prstGeom>
            </p:spPr>
          </p:pic>
        </mc:Fallback>
      </mc:AlternateContent>
    </p:spTree>
    <p:extLst>
      <p:ext uri="{BB962C8B-B14F-4D97-AF65-F5344CB8AC3E}">
        <p14:creationId xmlns:p14="http://schemas.microsoft.com/office/powerpoint/2010/main" val="185370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11449" y="205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Schoolbook" charset="0"/>
                <a:ea typeface="Century Schoolbook" charset="0"/>
                <a:cs typeface="Century Schoolbook" charset="0"/>
              </a:rPr>
              <a:t>Neural Network examples</a:t>
            </a:r>
          </a:p>
        </p:txBody>
      </p:sp>
      <p:grpSp>
        <p:nvGrpSpPr>
          <p:cNvPr id="70" name="Group 69"/>
          <p:cNvGrpSpPr/>
          <p:nvPr/>
        </p:nvGrpSpPr>
        <p:grpSpPr>
          <a:xfrm>
            <a:off x="122503" y="2114306"/>
            <a:ext cx="4326311" cy="3415112"/>
            <a:chOff x="269983" y="2114306"/>
            <a:chExt cx="4326311" cy="341511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83" y="2114306"/>
              <a:ext cx="4326311" cy="2570086"/>
            </a:xfrm>
            <a:prstGeom prst="rect">
              <a:avLst/>
            </a:prstGeom>
          </p:spPr>
        </p:pic>
        <p:sp>
          <p:nvSpPr>
            <p:cNvPr id="58" name="TextBox 57"/>
            <p:cNvSpPr txBox="1"/>
            <p:nvPr/>
          </p:nvSpPr>
          <p:spPr>
            <a:xfrm>
              <a:off x="1188356" y="5006198"/>
              <a:ext cx="2489563" cy="523220"/>
            </a:xfrm>
            <a:prstGeom prst="rect">
              <a:avLst/>
            </a:prstGeom>
            <a:noFill/>
          </p:spPr>
          <p:txBody>
            <a:bodyPr wrap="square" rtlCol="0">
              <a:spAutoFit/>
            </a:bodyPr>
            <a:lstStyle/>
            <a:p>
              <a:pPr algn="ctr"/>
              <a:r>
                <a:rPr lang="en-US" sz="2800" dirty="0"/>
                <a:t>Standard NN</a:t>
              </a:r>
            </a:p>
          </p:txBody>
        </p:sp>
      </p:grpSp>
      <p:grpSp>
        <p:nvGrpSpPr>
          <p:cNvPr id="72" name="Group 71"/>
          <p:cNvGrpSpPr/>
          <p:nvPr/>
        </p:nvGrpSpPr>
        <p:grpSpPr>
          <a:xfrm>
            <a:off x="8223635" y="2446338"/>
            <a:ext cx="3820885" cy="3083080"/>
            <a:chOff x="8371115" y="2446338"/>
            <a:chExt cx="3820885" cy="3083080"/>
          </a:xfrm>
        </p:grpSpPr>
        <p:pic>
          <p:nvPicPr>
            <p:cNvPr id="68" name="Picture 67"/>
            <p:cNvPicPr>
              <a:picLocks noChangeAspect="1"/>
            </p:cNvPicPr>
            <p:nvPr/>
          </p:nvPicPr>
          <p:blipFill>
            <a:blip r:embed="rId3"/>
            <a:stretch>
              <a:fillRect/>
            </a:stretch>
          </p:blipFill>
          <p:spPr>
            <a:xfrm>
              <a:off x="8371115" y="2446338"/>
              <a:ext cx="3820885" cy="2108337"/>
            </a:xfrm>
            <a:prstGeom prst="rect">
              <a:avLst/>
            </a:prstGeom>
          </p:spPr>
        </p:pic>
        <p:sp>
          <p:nvSpPr>
            <p:cNvPr id="69" name="TextBox 68"/>
            <p:cNvSpPr txBox="1"/>
            <p:nvPr/>
          </p:nvSpPr>
          <p:spPr>
            <a:xfrm>
              <a:off x="9006939" y="5006198"/>
              <a:ext cx="2549236" cy="523220"/>
            </a:xfrm>
            <a:prstGeom prst="rect">
              <a:avLst/>
            </a:prstGeom>
            <a:noFill/>
          </p:spPr>
          <p:txBody>
            <a:bodyPr wrap="square" rtlCol="0">
              <a:spAutoFit/>
            </a:bodyPr>
            <a:lstStyle/>
            <a:p>
              <a:r>
                <a:rPr lang="en-US" sz="2800" dirty="0"/>
                <a:t>Recurrent NN </a:t>
              </a:r>
            </a:p>
          </p:txBody>
        </p:sp>
      </p:grpSp>
      <p:grpSp>
        <p:nvGrpSpPr>
          <p:cNvPr id="8" name="Group 7"/>
          <p:cNvGrpSpPr/>
          <p:nvPr/>
        </p:nvGrpSpPr>
        <p:grpSpPr>
          <a:xfrm>
            <a:off x="4448814" y="2114306"/>
            <a:ext cx="3626474" cy="3415112"/>
            <a:chOff x="4596294" y="2114306"/>
            <a:chExt cx="3626474" cy="3415112"/>
          </a:xfrm>
        </p:grpSpPr>
        <p:pic>
          <p:nvPicPr>
            <p:cNvPr id="3" name="Picture 2"/>
            <p:cNvPicPr>
              <a:picLocks noChangeAspect="1"/>
            </p:cNvPicPr>
            <p:nvPr/>
          </p:nvPicPr>
          <p:blipFill>
            <a:blip r:embed="rId4"/>
            <a:stretch>
              <a:fillRect/>
            </a:stretch>
          </p:blipFill>
          <p:spPr>
            <a:xfrm>
              <a:off x="4596294" y="2114306"/>
              <a:ext cx="3626474" cy="2322227"/>
            </a:xfrm>
            <a:prstGeom prst="rect">
              <a:avLst/>
            </a:prstGeom>
          </p:spPr>
        </p:pic>
        <p:sp>
          <p:nvSpPr>
            <p:cNvPr id="4" name="TextBox 3"/>
            <p:cNvSpPr txBox="1"/>
            <p:nvPr/>
          </p:nvSpPr>
          <p:spPr>
            <a:xfrm>
              <a:off x="4699895" y="5006198"/>
              <a:ext cx="3285067" cy="523220"/>
            </a:xfrm>
            <a:prstGeom prst="rect">
              <a:avLst/>
            </a:prstGeom>
            <a:noFill/>
          </p:spPr>
          <p:txBody>
            <a:bodyPr wrap="square" rtlCol="0">
              <a:spAutoFit/>
            </a:bodyPr>
            <a:lstStyle/>
            <a:p>
              <a:r>
                <a:rPr lang="en-US" sz="2800" dirty="0"/>
                <a:t>Convolutional NN</a:t>
              </a:r>
            </a:p>
          </p:txBody>
        </p:sp>
      </p:gr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C43E1A5-8DCE-49F2-AB89-5095995CDDA2}"/>
                  </a:ext>
                </a:extLst>
              </p14:cNvPr>
              <p14:cNvContentPartPr/>
              <p14:nvPr/>
            </p14:nvContentPartPr>
            <p14:xfrm>
              <a:off x="8908920" y="3797280"/>
              <a:ext cx="2813400" cy="241560"/>
            </p14:xfrm>
          </p:contentPart>
        </mc:Choice>
        <mc:Fallback xmlns="">
          <p:pic>
            <p:nvPicPr>
              <p:cNvPr id="2" name="Ink 1">
                <a:extLst>
                  <a:ext uri="{FF2B5EF4-FFF2-40B4-BE49-F238E27FC236}">
                    <a16:creationId xmlns:a16="http://schemas.microsoft.com/office/drawing/2014/main" id="{8C43E1A5-8DCE-49F2-AB89-5095995CDDA2}"/>
                  </a:ext>
                </a:extLst>
              </p:cNvPr>
              <p:cNvPicPr/>
              <p:nvPr/>
            </p:nvPicPr>
            <p:blipFill>
              <a:blip r:embed="rId6"/>
              <a:stretch>
                <a:fillRect/>
              </a:stretch>
            </p:blipFill>
            <p:spPr>
              <a:xfrm>
                <a:off x="8899560" y="3787920"/>
                <a:ext cx="2832120" cy="260280"/>
              </a:xfrm>
              <a:prstGeom prst="rect">
                <a:avLst/>
              </a:prstGeom>
            </p:spPr>
          </p:pic>
        </mc:Fallback>
      </mc:AlternateContent>
    </p:spTree>
    <p:extLst>
      <p:ext uri="{BB962C8B-B14F-4D97-AF65-F5344CB8AC3E}">
        <p14:creationId xmlns:p14="http://schemas.microsoft.com/office/powerpoint/2010/main" val="151299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808824277"/>
              </p:ext>
            </p:extLst>
          </p:nvPr>
        </p:nvGraphicFramePr>
        <p:xfrm>
          <a:off x="611452" y="2133599"/>
          <a:ext cx="4980456" cy="1859280"/>
        </p:xfrm>
        <a:graphic>
          <a:graphicData uri="http://schemas.openxmlformats.org/drawingml/2006/table">
            <a:tbl>
              <a:tblPr firstRow="1" bandRow="1">
                <a:tableStyleId>{5940675A-B579-460E-94D1-54222C63F5DA}</a:tableStyleId>
              </a:tblPr>
              <a:tblGrid>
                <a:gridCol w="1303073">
                  <a:extLst>
                    <a:ext uri="{9D8B030D-6E8A-4147-A177-3AD203B41FA5}">
                      <a16:colId xmlns:a16="http://schemas.microsoft.com/office/drawing/2014/main" val="20000"/>
                    </a:ext>
                  </a:extLst>
                </a:gridCol>
                <a:gridCol w="1449999">
                  <a:extLst>
                    <a:ext uri="{9D8B030D-6E8A-4147-A177-3AD203B41FA5}">
                      <a16:colId xmlns:a16="http://schemas.microsoft.com/office/drawing/2014/main" val="20001"/>
                    </a:ext>
                  </a:extLst>
                </a:gridCol>
                <a:gridCol w="351692">
                  <a:extLst>
                    <a:ext uri="{9D8B030D-6E8A-4147-A177-3AD203B41FA5}">
                      <a16:colId xmlns:a16="http://schemas.microsoft.com/office/drawing/2014/main" val="20002"/>
                    </a:ext>
                  </a:extLst>
                </a:gridCol>
                <a:gridCol w="1875692">
                  <a:extLst>
                    <a:ext uri="{9D8B030D-6E8A-4147-A177-3AD203B41FA5}">
                      <a16:colId xmlns:a16="http://schemas.microsoft.com/office/drawing/2014/main" val="20003"/>
                    </a:ext>
                  </a:extLst>
                </a:gridCol>
              </a:tblGrid>
              <a:tr h="358928">
                <a:tc>
                  <a:txBody>
                    <a:bodyPr/>
                    <a:lstStyle/>
                    <a:p>
                      <a:pPr algn="ctr"/>
                      <a:r>
                        <a:rPr lang="en-US" sz="2000" dirty="0">
                          <a:latin typeface="Century Schoolbook" charset="0"/>
                          <a:ea typeface="Century Schoolbook" charset="0"/>
                          <a:cs typeface="Century Schoolbook" charset="0"/>
                        </a:rPr>
                        <a:t>Size</a:t>
                      </a:r>
                    </a:p>
                  </a:txBody>
                  <a:tcPr/>
                </a:tc>
                <a:tc>
                  <a:txBody>
                    <a:bodyPr/>
                    <a:lstStyle/>
                    <a:p>
                      <a:pPr algn="ctr"/>
                      <a:r>
                        <a:rPr lang="en-US" sz="2000" dirty="0">
                          <a:latin typeface="Century Schoolbook" charset="0"/>
                          <a:ea typeface="Century Schoolbook" charset="0"/>
                          <a:cs typeface="Century Schoolbook" charset="0"/>
                        </a:rPr>
                        <a:t>#bedrooms</a:t>
                      </a:r>
                    </a:p>
                  </a:txBody>
                  <a:tcPr/>
                </a:tc>
                <a:tc>
                  <a:txBody>
                    <a:bodyPr/>
                    <a:lstStyle/>
                    <a:p>
                      <a:pPr algn="ctr"/>
                      <a:r>
                        <a:rPr lang="mr-IN" sz="1600" dirty="0">
                          <a:latin typeface="Century Schoolbook" charset="0"/>
                          <a:ea typeface="Century Schoolbook" charset="0"/>
                          <a:cs typeface="Century Schoolbook" charset="0"/>
                        </a:rPr>
                        <a:t>…</a:t>
                      </a:r>
                      <a:endParaRPr lang="en-US" sz="1600" dirty="0">
                        <a:latin typeface="Century Schoolbook" charset="0"/>
                        <a:ea typeface="Century Schoolbook" charset="0"/>
                        <a:cs typeface="Century Schoolbook" charset="0"/>
                      </a:endParaRPr>
                    </a:p>
                  </a:txBody>
                  <a:tcPr/>
                </a:tc>
                <a:tc>
                  <a:txBody>
                    <a:bodyPr/>
                    <a:lstStyle/>
                    <a:p>
                      <a:pPr algn="ctr"/>
                      <a:r>
                        <a:rPr lang="en-US" sz="2000" dirty="0">
                          <a:latin typeface="Century Schoolbook" charset="0"/>
                          <a:ea typeface="Century Schoolbook" charset="0"/>
                          <a:cs typeface="Century Schoolbook" charset="0"/>
                        </a:rPr>
                        <a:t>Pric</a:t>
                      </a:r>
                      <a:r>
                        <a:rPr lang="en-US" sz="2000" baseline="0" dirty="0">
                          <a:latin typeface="Century Schoolbook" charset="0"/>
                          <a:ea typeface="Century Schoolbook" charset="0"/>
                          <a:cs typeface="Century Schoolbook" charset="0"/>
                        </a:rPr>
                        <a:t>e </a:t>
                      </a:r>
                      <a:r>
                        <a:rPr lang="en-US" sz="2000" dirty="0">
                          <a:latin typeface="Century Schoolbook" charset="0"/>
                          <a:ea typeface="Century Schoolbook" charset="0"/>
                          <a:cs typeface="Century Schoolbook" charset="0"/>
                        </a:rPr>
                        <a:t>(1000$s)</a:t>
                      </a:r>
                    </a:p>
                  </a:txBody>
                  <a:tcPr/>
                </a:tc>
                <a:extLst>
                  <a:ext uri="{0D108BD9-81ED-4DB2-BD59-A6C34878D82A}">
                    <a16:rowId xmlns:a16="http://schemas.microsoft.com/office/drawing/2014/main" val="10000"/>
                  </a:ext>
                </a:extLst>
              </a:tr>
              <a:tr h="1317473">
                <a:tc>
                  <a:txBody>
                    <a:bodyPr/>
                    <a:lstStyle/>
                    <a:p>
                      <a:pPr algn="ctr"/>
                      <a:r>
                        <a:rPr lang="is-IS" sz="1800" kern="1200" dirty="0">
                          <a:solidFill>
                            <a:schemeClr val="tx1"/>
                          </a:solidFill>
                          <a:effectLst/>
                          <a:latin typeface="+mn-lt"/>
                          <a:ea typeface="+mn-ea"/>
                          <a:cs typeface="+mn-cs"/>
                        </a:rPr>
                        <a:t>2104</a:t>
                      </a:r>
                      <a:endParaRPr lang="is-IS" dirty="0"/>
                    </a:p>
                    <a:p>
                      <a:pPr algn="ctr"/>
                      <a:r>
                        <a:rPr lang="is-IS" sz="1800" kern="1200" dirty="0">
                          <a:solidFill>
                            <a:schemeClr val="tx1"/>
                          </a:solidFill>
                          <a:effectLst/>
                          <a:latin typeface="+mn-lt"/>
                          <a:ea typeface="+mn-ea"/>
                          <a:cs typeface="+mn-cs"/>
                        </a:rPr>
                        <a:t>1600 </a:t>
                      </a:r>
                    </a:p>
                    <a:p>
                      <a:pPr algn="ctr"/>
                      <a:r>
                        <a:rPr lang="is-IS" sz="1800" kern="1200" dirty="0">
                          <a:solidFill>
                            <a:schemeClr val="tx1"/>
                          </a:solidFill>
                          <a:effectLst/>
                          <a:latin typeface="+mn-lt"/>
                          <a:ea typeface="+mn-ea"/>
                          <a:cs typeface="+mn-cs"/>
                        </a:rPr>
                        <a:t>2400 </a:t>
                      </a:r>
                    </a:p>
                    <a:p>
                      <a:pPr algn="ctr"/>
                      <a:r>
                        <a:rPr lang="en-US" sz="1800" b="0" i="0" kern="1200" dirty="0">
                          <a:solidFill>
                            <a:schemeClr val="tx1"/>
                          </a:solidFill>
                          <a:effectLst/>
                          <a:latin typeface="+mn-lt"/>
                          <a:ea typeface="+mn-ea"/>
                          <a:cs typeface="+mn-cs"/>
                        </a:rPr>
                        <a:t>⋮</a:t>
                      </a:r>
                    </a:p>
                    <a:p>
                      <a:pPr algn="ctr"/>
                      <a:r>
                        <a:rPr lang="en-US" sz="1800" b="0" i="0" kern="1200" dirty="0">
                          <a:solidFill>
                            <a:schemeClr val="tx1"/>
                          </a:solidFill>
                          <a:effectLst/>
                          <a:latin typeface="+mn-lt"/>
                          <a:ea typeface="+mn-ea"/>
                          <a:cs typeface="+mn-cs"/>
                        </a:rPr>
                        <a:t>3000</a:t>
                      </a:r>
                    </a:p>
                  </a:txBody>
                  <a:tcPr/>
                </a:tc>
                <a:tc>
                  <a:txBody>
                    <a:bodyPr/>
                    <a:lstStyle/>
                    <a:p>
                      <a:pPr algn="ctr"/>
                      <a:r>
                        <a:rPr lang="en-US" dirty="0"/>
                        <a:t>3</a:t>
                      </a:r>
                    </a:p>
                    <a:p>
                      <a:pPr algn="ctr"/>
                      <a:r>
                        <a:rPr lang="en-US" dirty="0"/>
                        <a:t>3</a:t>
                      </a:r>
                    </a:p>
                    <a:p>
                      <a:pPr algn="ctr"/>
                      <a:r>
                        <a:rPr lang="en-US" dirty="0"/>
                        <a:t>3</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endParaRPr lang="en-US" dirty="0"/>
                    </a:p>
                    <a:p>
                      <a:pPr algn="ctr"/>
                      <a:r>
                        <a:rPr lang="en-US" dirty="0"/>
                        <a:t>4</a:t>
                      </a:r>
                    </a:p>
                  </a:txBody>
                  <a:tcPr/>
                </a:tc>
                <a:tc>
                  <a:txBody>
                    <a:bodyPr/>
                    <a:lstStyle/>
                    <a:p>
                      <a:endParaRPr lang="en-US" dirty="0"/>
                    </a:p>
                  </a:txBody>
                  <a:tcPr/>
                </a:tc>
                <a:tc>
                  <a:txBody>
                    <a:bodyPr/>
                    <a:lstStyle/>
                    <a:p>
                      <a:pPr algn="ctr"/>
                      <a:r>
                        <a:rPr lang="is-IS" sz="1800" kern="1200" dirty="0">
                          <a:solidFill>
                            <a:schemeClr val="tx1"/>
                          </a:solidFill>
                          <a:effectLst/>
                          <a:latin typeface="+mn-lt"/>
                          <a:ea typeface="+mn-ea"/>
                          <a:cs typeface="+mn-cs"/>
                        </a:rPr>
                        <a:t>400</a:t>
                      </a:r>
                    </a:p>
                    <a:p>
                      <a:pPr algn="ctr"/>
                      <a:r>
                        <a:rPr lang="is-IS" sz="1800" kern="1200" dirty="0">
                          <a:solidFill>
                            <a:schemeClr val="tx1"/>
                          </a:solidFill>
                          <a:effectLst/>
                          <a:latin typeface="+mn-lt"/>
                          <a:ea typeface="+mn-ea"/>
                          <a:cs typeface="+mn-cs"/>
                        </a:rPr>
                        <a:t>330</a:t>
                      </a:r>
                    </a:p>
                    <a:p>
                      <a:pPr algn="ctr"/>
                      <a:r>
                        <a:rPr lang="is-IS" sz="1800" kern="1200" dirty="0">
                          <a:solidFill>
                            <a:schemeClr val="tx1"/>
                          </a:solidFill>
                          <a:effectLst/>
                          <a:latin typeface="+mn-lt"/>
                          <a:ea typeface="+mn-ea"/>
                          <a:cs typeface="+mn-cs"/>
                        </a:rPr>
                        <a:t>369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540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55132" y="1309024"/>
            <a:ext cx="3803869" cy="584775"/>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Structured Data</a:t>
            </a:r>
          </a:p>
        </p:txBody>
      </p:sp>
      <p:sp>
        <p:nvSpPr>
          <p:cNvPr id="11" name="Title 1"/>
          <p:cNvSpPr txBox="1">
            <a:spLocks/>
          </p:cNvSpPr>
          <p:nvPr/>
        </p:nvSpPr>
        <p:spPr>
          <a:xfrm>
            <a:off x="611449" y="205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Schoolbook" charset="0"/>
                <a:ea typeface="Century Schoolbook" charset="0"/>
                <a:cs typeface="Century Schoolbook" charset="0"/>
              </a:rPr>
              <a:t>Supervised Learning</a:t>
            </a:r>
          </a:p>
        </p:txBody>
      </p:sp>
      <p:graphicFrame>
        <p:nvGraphicFramePr>
          <p:cNvPr id="14" name="Table 13"/>
          <p:cNvGraphicFramePr>
            <a:graphicFrameLocks noGrp="1"/>
          </p:cNvGraphicFramePr>
          <p:nvPr>
            <p:extLst>
              <p:ext uri="{D42A27DB-BD31-4B8C-83A1-F6EECF244321}">
                <p14:modId xmlns:p14="http://schemas.microsoft.com/office/powerpoint/2010/main" val="3591760822"/>
              </p:ext>
            </p:extLst>
          </p:nvPr>
        </p:nvGraphicFramePr>
        <p:xfrm>
          <a:off x="611452" y="4595588"/>
          <a:ext cx="4980456" cy="1859280"/>
        </p:xfrm>
        <a:graphic>
          <a:graphicData uri="http://schemas.openxmlformats.org/drawingml/2006/table">
            <a:tbl>
              <a:tblPr firstRow="1" bandRow="1">
                <a:tableStyleId>{5940675A-B579-460E-94D1-54222C63F5DA}</a:tableStyleId>
              </a:tblPr>
              <a:tblGrid>
                <a:gridCol w="1303073">
                  <a:extLst>
                    <a:ext uri="{9D8B030D-6E8A-4147-A177-3AD203B41FA5}">
                      <a16:colId xmlns:a16="http://schemas.microsoft.com/office/drawing/2014/main" val="20000"/>
                    </a:ext>
                  </a:extLst>
                </a:gridCol>
                <a:gridCol w="1449999">
                  <a:extLst>
                    <a:ext uri="{9D8B030D-6E8A-4147-A177-3AD203B41FA5}">
                      <a16:colId xmlns:a16="http://schemas.microsoft.com/office/drawing/2014/main" val="20001"/>
                    </a:ext>
                  </a:extLst>
                </a:gridCol>
                <a:gridCol w="351692">
                  <a:extLst>
                    <a:ext uri="{9D8B030D-6E8A-4147-A177-3AD203B41FA5}">
                      <a16:colId xmlns:a16="http://schemas.microsoft.com/office/drawing/2014/main" val="20002"/>
                    </a:ext>
                  </a:extLst>
                </a:gridCol>
                <a:gridCol w="1875692">
                  <a:extLst>
                    <a:ext uri="{9D8B030D-6E8A-4147-A177-3AD203B41FA5}">
                      <a16:colId xmlns:a16="http://schemas.microsoft.com/office/drawing/2014/main" val="20003"/>
                    </a:ext>
                  </a:extLst>
                </a:gridCol>
              </a:tblGrid>
              <a:tr h="358928">
                <a:tc>
                  <a:txBody>
                    <a:bodyPr/>
                    <a:lstStyle/>
                    <a:p>
                      <a:pPr algn="ctr"/>
                      <a:r>
                        <a:rPr lang="en-US" sz="2000" dirty="0">
                          <a:latin typeface="Century Schoolbook" charset="0"/>
                          <a:ea typeface="Century Schoolbook" charset="0"/>
                          <a:cs typeface="Century Schoolbook" charset="0"/>
                        </a:rPr>
                        <a:t>User</a:t>
                      </a:r>
                      <a:r>
                        <a:rPr lang="en-US" sz="2000" baseline="0" dirty="0">
                          <a:latin typeface="Century Schoolbook" charset="0"/>
                          <a:ea typeface="Century Schoolbook" charset="0"/>
                          <a:cs typeface="Century Schoolbook" charset="0"/>
                        </a:rPr>
                        <a:t> Age</a:t>
                      </a:r>
                      <a:endParaRPr lang="en-US" sz="2000" dirty="0">
                        <a:latin typeface="Century Schoolbook" charset="0"/>
                        <a:ea typeface="Century Schoolbook" charset="0"/>
                        <a:cs typeface="Century Schoolbook" charset="0"/>
                      </a:endParaRPr>
                    </a:p>
                  </a:txBody>
                  <a:tcPr/>
                </a:tc>
                <a:tc>
                  <a:txBody>
                    <a:bodyPr/>
                    <a:lstStyle/>
                    <a:p>
                      <a:pPr algn="ctr"/>
                      <a:r>
                        <a:rPr lang="en-US" sz="2000" dirty="0">
                          <a:latin typeface="Century Schoolbook" charset="0"/>
                          <a:ea typeface="Century Schoolbook" charset="0"/>
                          <a:cs typeface="Century Schoolbook" charset="0"/>
                        </a:rPr>
                        <a:t>Ad</a:t>
                      </a:r>
                      <a:r>
                        <a:rPr lang="en-US" sz="2000" baseline="0" dirty="0">
                          <a:latin typeface="Century Schoolbook" charset="0"/>
                          <a:ea typeface="Century Schoolbook" charset="0"/>
                          <a:cs typeface="Century Schoolbook" charset="0"/>
                        </a:rPr>
                        <a:t> Id</a:t>
                      </a:r>
                      <a:endParaRPr lang="en-US" sz="2000" dirty="0">
                        <a:latin typeface="Century Schoolbook" charset="0"/>
                        <a:ea typeface="Century Schoolbook" charset="0"/>
                        <a:cs typeface="Century Schoolbook" charset="0"/>
                      </a:endParaRPr>
                    </a:p>
                  </a:txBody>
                  <a:tcPr/>
                </a:tc>
                <a:tc>
                  <a:txBody>
                    <a:bodyPr/>
                    <a:lstStyle/>
                    <a:p>
                      <a:pPr algn="ctr"/>
                      <a:r>
                        <a:rPr lang="mr-IN" sz="1600" dirty="0">
                          <a:latin typeface="Century Schoolbook" charset="0"/>
                          <a:ea typeface="Century Schoolbook" charset="0"/>
                          <a:cs typeface="Century Schoolbook" charset="0"/>
                        </a:rPr>
                        <a:t>…</a:t>
                      </a:r>
                      <a:endParaRPr lang="en-US" sz="1600" dirty="0">
                        <a:latin typeface="Century Schoolbook" charset="0"/>
                        <a:ea typeface="Century Schoolbook" charset="0"/>
                        <a:cs typeface="Century Schoolbook" charset="0"/>
                      </a:endParaRPr>
                    </a:p>
                  </a:txBody>
                  <a:tcPr/>
                </a:tc>
                <a:tc>
                  <a:txBody>
                    <a:bodyPr/>
                    <a:lstStyle/>
                    <a:p>
                      <a:pPr algn="ctr"/>
                      <a:r>
                        <a:rPr lang="en-US" sz="2000" dirty="0">
                          <a:latin typeface="Century Schoolbook" charset="0"/>
                          <a:ea typeface="Century Schoolbook" charset="0"/>
                          <a:cs typeface="Century Schoolbook" charset="0"/>
                        </a:rPr>
                        <a:t>Click</a:t>
                      </a:r>
                    </a:p>
                  </a:txBody>
                  <a:tcPr/>
                </a:tc>
                <a:extLst>
                  <a:ext uri="{0D108BD9-81ED-4DB2-BD59-A6C34878D82A}">
                    <a16:rowId xmlns:a16="http://schemas.microsoft.com/office/drawing/2014/main" val="10000"/>
                  </a:ext>
                </a:extLst>
              </a:tr>
              <a:tr h="1317473">
                <a:tc>
                  <a:txBody>
                    <a:bodyPr/>
                    <a:lstStyle/>
                    <a:p>
                      <a:pPr algn="ctr"/>
                      <a:r>
                        <a:rPr lang="is-IS" sz="1800" kern="1200" dirty="0">
                          <a:solidFill>
                            <a:schemeClr val="tx1"/>
                          </a:solidFill>
                          <a:effectLst/>
                          <a:latin typeface="+mn-lt"/>
                          <a:ea typeface="+mn-ea"/>
                          <a:cs typeface="+mn-cs"/>
                        </a:rPr>
                        <a:t>41</a:t>
                      </a:r>
                      <a:endParaRPr lang="is-IS" dirty="0"/>
                    </a:p>
                    <a:p>
                      <a:pPr algn="ctr"/>
                      <a:r>
                        <a:rPr lang="is-IS" sz="1800" kern="1200" dirty="0">
                          <a:solidFill>
                            <a:schemeClr val="tx1"/>
                          </a:solidFill>
                          <a:effectLst/>
                          <a:latin typeface="+mn-lt"/>
                          <a:ea typeface="+mn-ea"/>
                          <a:cs typeface="+mn-cs"/>
                        </a:rPr>
                        <a:t>80</a:t>
                      </a:r>
                    </a:p>
                    <a:p>
                      <a:pPr algn="ctr"/>
                      <a:r>
                        <a:rPr lang="is-IS" sz="1800" kern="1200" dirty="0">
                          <a:solidFill>
                            <a:schemeClr val="tx1"/>
                          </a:solidFill>
                          <a:effectLst/>
                          <a:latin typeface="+mn-lt"/>
                          <a:ea typeface="+mn-ea"/>
                          <a:cs typeface="+mn-cs"/>
                        </a:rPr>
                        <a:t>18</a:t>
                      </a:r>
                    </a:p>
                    <a:p>
                      <a:pPr algn="ctr"/>
                      <a:r>
                        <a:rPr lang="en-US" sz="1800" b="0" i="0" kern="1200" dirty="0">
                          <a:solidFill>
                            <a:schemeClr val="tx1"/>
                          </a:solidFill>
                          <a:effectLst/>
                          <a:latin typeface="+mn-lt"/>
                          <a:ea typeface="+mn-ea"/>
                          <a:cs typeface="+mn-cs"/>
                        </a:rPr>
                        <a:t>⋮</a:t>
                      </a:r>
                    </a:p>
                    <a:p>
                      <a:pPr algn="ctr"/>
                      <a:r>
                        <a:rPr lang="en-US" sz="1800" b="0" i="0" kern="1200" dirty="0">
                          <a:solidFill>
                            <a:schemeClr val="tx1"/>
                          </a:solidFill>
                          <a:effectLst/>
                          <a:latin typeface="+mn-lt"/>
                          <a:ea typeface="+mn-ea"/>
                          <a:cs typeface="+mn-cs"/>
                        </a:rPr>
                        <a:t>27</a:t>
                      </a:r>
                    </a:p>
                  </a:txBody>
                  <a:tcPr/>
                </a:tc>
                <a:tc>
                  <a:txBody>
                    <a:bodyPr/>
                    <a:lstStyle/>
                    <a:p>
                      <a:pPr algn="ctr"/>
                      <a:r>
                        <a:rPr lang="en-US" dirty="0"/>
                        <a:t>93242</a:t>
                      </a:r>
                    </a:p>
                    <a:p>
                      <a:pPr algn="ctr"/>
                      <a:r>
                        <a:rPr lang="en-US" dirty="0"/>
                        <a:t>93287</a:t>
                      </a:r>
                    </a:p>
                    <a:p>
                      <a:pPr algn="ctr"/>
                      <a:r>
                        <a:rPr lang="en-US" dirty="0"/>
                        <a:t>87312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endParaRPr lang="en-US" dirty="0"/>
                    </a:p>
                    <a:p>
                      <a:pPr algn="ctr"/>
                      <a:r>
                        <a:rPr lang="en-US" dirty="0"/>
                        <a:t>71244</a:t>
                      </a:r>
                    </a:p>
                  </a:txBody>
                  <a:tcPr/>
                </a:tc>
                <a:tc>
                  <a:txBody>
                    <a:bodyPr/>
                    <a:lstStyle/>
                    <a:p>
                      <a:endParaRPr lang="en-US" dirty="0"/>
                    </a:p>
                  </a:txBody>
                  <a:tcPr/>
                </a:tc>
                <a:tc>
                  <a:txBody>
                    <a:bodyPr/>
                    <a:lstStyle/>
                    <a:p>
                      <a:pPr algn="ctr"/>
                      <a:r>
                        <a:rPr lang="is-IS" sz="1800" kern="1200" dirty="0">
                          <a:solidFill>
                            <a:schemeClr val="tx1"/>
                          </a:solidFill>
                          <a:effectLst/>
                          <a:latin typeface="+mn-lt"/>
                          <a:ea typeface="+mn-ea"/>
                          <a:cs typeface="+mn-cs"/>
                        </a:rPr>
                        <a:t>1</a:t>
                      </a:r>
                    </a:p>
                    <a:p>
                      <a:pPr algn="ctr"/>
                      <a:r>
                        <a:rPr lang="is-IS" sz="1800" kern="1200" dirty="0">
                          <a:solidFill>
                            <a:schemeClr val="tx1"/>
                          </a:solidFill>
                          <a:effectLst/>
                          <a:latin typeface="+mn-lt"/>
                          <a:ea typeface="+mn-ea"/>
                          <a:cs typeface="+mn-cs"/>
                        </a:rPr>
                        <a:t>0</a:t>
                      </a:r>
                    </a:p>
                    <a:p>
                      <a:pPr algn="ctr"/>
                      <a:r>
                        <a:rPr lang="is-IS" sz="1800" kern="1200" dirty="0">
                          <a:solidFill>
                            <a:schemeClr val="tx1"/>
                          </a:solidFill>
                          <a:effectLst/>
                          <a:latin typeface="+mn-lt"/>
                          <a:ea typeface="+mn-ea"/>
                          <a:cs typeface="+mn-cs"/>
                        </a:rPr>
                        <a:t>1</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a:t>
                      </a: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7548501" y="1309024"/>
            <a:ext cx="3818674" cy="584775"/>
          </a:xfrm>
          <a:prstGeom prst="rect">
            <a:avLst/>
          </a:prstGeom>
          <a:noFill/>
        </p:spPr>
        <p:txBody>
          <a:bodyPr wrap="none" rtlCol="0">
            <a:spAutoFit/>
          </a:bodyPr>
          <a:lstStyle/>
          <a:p>
            <a:pPr algn="ctr"/>
            <a:r>
              <a:rPr lang="en-US" sz="3200" dirty="0">
                <a:latin typeface="Century Schoolbook" charset="0"/>
                <a:ea typeface="Century Schoolbook" charset="0"/>
                <a:cs typeface="Century Schoolbook" charset="0"/>
              </a:rPr>
              <a:t>Unstructured Data</a:t>
            </a:r>
          </a:p>
        </p:txBody>
      </p:sp>
      <p:grpSp>
        <p:nvGrpSpPr>
          <p:cNvPr id="37" name="Group 36"/>
          <p:cNvGrpSpPr/>
          <p:nvPr/>
        </p:nvGrpSpPr>
        <p:grpSpPr>
          <a:xfrm>
            <a:off x="9517121" y="2133599"/>
            <a:ext cx="2494859" cy="2135832"/>
            <a:chOff x="9440921" y="2133599"/>
            <a:chExt cx="2494859" cy="2135832"/>
          </a:xfrm>
        </p:grpSpPr>
        <p:pic>
          <p:nvPicPr>
            <p:cNvPr id="20" name="Picture 19"/>
            <p:cNvPicPr>
              <a:picLocks noChangeAspect="1"/>
            </p:cNvPicPr>
            <p:nvPr/>
          </p:nvPicPr>
          <p:blipFill>
            <a:blip r:embed="rId3"/>
            <a:stretch>
              <a:fillRect/>
            </a:stretch>
          </p:blipFill>
          <p:spPr>
            <a:xfrm>
              <a:off x="9440921" y="2133599"/>
              <a:ext cx="2494859" cy="1662589"/>
            </a:xfrm>
            <a:prstGeom prst="rect">
              <a:avLst/>
            </a:prstGeom>
          </p:spPr>
        </p:pic>
        <p:sp>
          <p:nvSpPr>
            <p:cNvPr id="21" name="TextBox 20"/>
            <p:cNvSpPr txBox="1"/>
            <p:nvPr/>
          </p:nvSpPr>
          <p:spPr>
            <a:xfrm>
              <a:off x="10151197" y="3807766"/>
              <a:ext cx="1074333" cy="461665"/>
            </a:xfrm>
            <a:prstGeom prst="rect">
              <a:avLst/>
            </a:prstGeom>
            <a:noFill/>
          </p:spPr>
          <p:txBody>
            <a:bodyPr wrap="none" rtlCol="0">
              <a:spAutoFit/>
            </a:bodyPr>
            <a:lstStyle/>
            <a:p>
              <a:r>
                <a:rPr lang="en-US" sz="2400" dirty="0"/>
                <a:t>Image</a:t>
              </a:r>
            </a:p>
          </p:txBody>
        </p:sp>
      </p:grpSp>
      <p:grpSp>
        <p:nvGrpSpPr>
          <p:cNvPr id="53" name="Group 52"/>
          <p:cNvGrpSpPr/>
          <p:nvPr/>
        </p:nvGrpSpPr>
        <p:grpSpPr>
          <a:xfrm>
            <a:off x="7494811" y="4639536"/>
            <a:ext cx="3878940" cy="1642346"/>
            <a:chOff x="7488235" y="4595588"/>
            <a:chExt cx="3878940" cy="1642346"/>
          </a:xfrm>
        </p:grpSpPr>
        <p:grpSp>
          <p:nvGrpSpPr>
            <p:cNvPr id="51" name="Group 50"/>
            <p:cNvGrpSpPr/>
            <p:nvPr/>
          </p:nvGrpSpPr>
          <p:grpSpPr>
            <a:xfrm>
              <a:off x="7488235" y="4595588"/>
              <a:ext cx="3878940" cy="1155859"/>
              <a:chOff x="6669933" y="5299009"/>
              <a:chExt cx="3878940" cy="1155859"/>
            </a:xfrm>
          </p:grpSpPr>
          <p:sp>
            <p:nvSpPr>
              <p:cNvPr id="26" name="Frame 25"/>
              <p:cNvSpPr/>
              <p:nvPr/>
            </p:nvSpPr>
            <p:spPr>
              <a:xfrm>
                <a:off x="6669933" y="5307780"/>
                <a:ext cx="3806919" cy="969034"/>
              </a:xfrm>
              <a:prstGeom prst="fra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Four scores and seven years ago</a:t>
                </a:r>
                <a:r>
                  <a:rPr lang="mr-IN" sz="2400" dirty="0">
                    <a:solidFill>
                      <a:schemeClr val="tx1"/>
                    </a:solidFill>
                  </a:rPr>
                  <a:t>…</a:t>
                </a:r>
                <a:endParaRPr lang="en-US" sz="2400" dirty="0">
                  <a:solidFill>
                    <a:schemeClr val="tx1"/>
                  </a:solidFill>
                </a:endParaRPr>
              </a:p>
            </p:txBody>
          </p:sp>
          <p:grpSp>
            <p:nvGrpSpPr>
              <p:cNvPr id="49" name="Group 48"/>
              <p:cNvGrpSpPr/>
              <p:nvPr/>
            </p:nvGrpSpPr>
            <p:grpSpPr>
              <a:xfrm>
                <a:off x="6750294" y="5299009"/>
                <a:ext cx="3798579" cy="1155859"/>
                <a:chOff x="7986668" y="5201491"/>
                <a:chExt cx="3361475" cy="1155858"/>
              </a:xfrm>
            </p:grpSpPr>
            <p:cxnSp>
              <p:nvCxnSpPr>
                <p:cNvPr id="41" name="Straight Connector 40"/>
                <p:cNvCxnSpPr/>
                <p:nvPr/>
              </p:nvCxnSpPr>
              <p:spPr>
                <a:xfrm flipH="1">
                  <a:off x="8005701" y="5201491"/>
                  <a:ext cx="3342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1348142" y="5201491"/>
                  <a:ext cx="0" cy="113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005701" y="5201491"/>
                  <a:ext cx="0" cy="113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7986668" y="6353534"/>
                  <a:ext cx="3361474" cy="3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2" name="TextBox 51"/>
            <p:cNvSpPr txBox="1"/>
            <p:nvPr/>
          </p:nvSpPr>
          <p:spPr>
            <a:xfrm>
              <a:off x="9064102" y="5776269"/>
              <a:ext cx="829073" cy="461665"/>
            </a:xfrm>
            <a:prstGeom prst="rect">
              <a:avLst/>
            </a:prstGeom>
            <a:noFill/>
          </p:spPr>
          <p:txBody>
            <a:bodyPr wrap="none" rtlCol="0">
              <a:spAutoFit/>
            </a:bodyPr>
            <a:lstStyle/>
            <a:p>
              <a:r>
                <a:rPr lang="en-US" sz="2400" dirty="0"/>
                <a:t>Text</a:t>
              </a:r>
            </a:p>
          </p:txBody>
        </p:sp>
      </p:grpSp>
      <p:grpSp>
        <p:nvGrpSpPr>
          <p:cNvPr id="2" name="Group 1"/>
          <p:cNvGrpSpPr/>
          <p:nvPr/>
        </p:nvGrpSpPr>
        <p:grpSpPr>
          <a:xfrm>
            <a:off x="6976029" y="2133599"/>
            <a:ext cx="2339465" cy="2150695"/>
            <a:chOff x="7052229" y="2133599"/>
            <a:chExt cx="2339465" cy="2150695"/>
          </a:xfrm>
        </p:grpSpPr>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56098" r="19105"/>
            <a:stretch/>
          </p:blipFill>
          <p:spPr>
            <a:xfrm>
              <a:off x="7052229" y="2133599"/>
              <a:ext cx="2339465" cy="1662590"/>
            </a:xfrm>
            <a:prstGeom prst="rect">
              <a:avLst/>
            </a:prstGeom>
            <a:ln>
              <a:solidFill>
                <a:schemeClr val="tx1"/>
              </a:solidFill>
            </a:ln>
          </p:spPr>
        </p:pic>
        <p:sp>
          <p:nvSpPr>
            <p:cNvPr id="24" name="TextBox 23"/>
            <p:cNvSpPr txBox="1"/>
            <p:nvPr/>
          </p:nvSpPr>
          <p:spPr>
            <a:xfrm>
              <a:off x="7711244" y="3822629"/>
              <a:ext cx="1021433" cy="461665"/>
            </a:xfrm>
            <a:prstGeom prst="rect">
              <a:avLst/>
            </a:prstGeom>
            <a:noFill/>
          </p:spPr>
          <p:txBody>
            <a:bodyPr wrap="none" rtlCol="0">
              <a:spAutoFit/>
            </a:bodyPr>
            <a:lstStyle/>
            <a:p>
              <a:r>
                <a:rPr lang="en-US" sz="2400" dirty="0"/>
                <a:t>Audio</a:t>
              </a:r>
            </a:p>
          </p:txBody>
        </p:sp>
      </p:gr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6286425-830E-4885-ADAF-29829C667950}"/>
                  </a:ext>
                </a:extLst>
              </p14:cNvPr>
              <p14:cNvContentPartPr/>
              <p14:nvPr/>
            </p14:nvContentPartPr>
            <p14:xfrm>
              <a:off x="914400" y="1835280"/>
              <a:ext cx="3810240" cy="3511800"/>
            </p14:xfrm>
          </p:contentPart>
        </mc:Choice>
        <mc:Fallback xmlns="">
          <p:pic>
            <p:nvPicPr>
              <p:cNvPr id="5" name="Ink 4">
                <a:extLst>
                  <a:ext uri="{FF2B5EF4-FFF2-40B4-BE49-F238E27FC236}">
                    <a16:creationId xmlns:a16="http://schemas.microsoft.com/office/drawing/2014/main" id="{16286425-830E-4885-ADAF-29829C667950}"/>
                  </a:ext>
                </a:extLst>
              </p:cNvPr>
              <p:cNvPicPr/>
              <p:nvPr/>
            </p:nvPicPr>
            <p:blipFill>
              <a:blip r:embed="rId6"/>
              <a:stretch>
                <a:fillRect/>
              </a:stretch>
            </p:blipFill>
            <p:spPr>
              <a:xfrm>
                <a:off x="905040" y="1825920"/>
                <a:ext cx="3828960" cy="353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DE61A11-323E-4B33-91A3-DA08D429F223}"/>
                  </a:ext>
                </a:extLst>
              </p14:cNvPr>
              <p14:cNvContentPartPr/>
              <p14:nvPr/>
            </p14:nvContentPartPr>
            <p14:xfrm>
              <a:off x="5435640" y="1517760"/>
              <a:ext cx="444960" cy="451080"/>
            </p14:xfrm>
          </p:contentPart>
        </mc:Choice>
        <mc:Fallback xmlns="">
          <p:pic>
            <p:nvPicPr>
              <p:cNvPr id="7" name="Ink 6">
                <a:extLst>
                  <a:ext uri="{FF2B5EF4-FFF2-40B4-BE49-F238E27FC236}">
                    <a16:creationId xmlns:a16="http://schemas.microsoft.com/office/drawing/2014/main" id="{BDE61A11-323E-4B33-91A3-DA08D429F223}"/>
                  </a:ext>
                </a:extLst>
              </p:cNvPr>
              <p:cNvPicPr/>
              <p:nvPr/>
            </p:nvPicPr>
            <p:blipFill>
              <a:blip r:embed="rId8"/>
              <a:stretch>
                <a:fillRect/>
              </a:stretch>
            </p:blipFill>
            <p:spPr>
              <a:xfrm>
                <a:off x="5426280" y="1508400"/>
                <a:ext cx="463680" cy="469800"/>
              </a:xfrm>
              <a:prstGeom prst="rect">
                <a:avLst/>
              </a:prstGeom>
            </p:spPr>
          </p:pic>
        </mc:Fallback>
      </mc:AlternateContent>
    </p:spTree>
    <p:extLst>
      <p:ext uri="{BB962C8B-B14F-4D97-AF65-F5344CB8AC3E}">
        <p14:creationId xmlns:p14="http://schemas.microsoft.com/office/powerpoint/2010/main" val="149615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TotalTime>
  <Words>281</Words>
  <Application>Microsoft Office PowerPoint</Application>
  <PresentationFormat>Widescreen</PresentationFormat>
  <Paragraphs>83</Paragraphs>
  <Slides>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Century Schoolbook</vt:lpstr>
      <vt:lpstr>Office Theme</vt:lpstr>
      <vt:lpstr>Introduction to Deep Learning</vt:lpstr>
      <vt:lpstr>Supervised Learning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Younes Bensouda Mourri</dc:creator>
  <cp:lastModifiedBy>waleed sial</cp:lastModifiedBy>
  <cp:revision>93</cp:revision>
  <dcterms:created xsi:type="dcterms:W3CDTF">2017-06-21T07:47:02Z</dcterms:created>
  <dcterms:modified xsi:type="dcterms:W3CDTF">2020-03-24T20:54:15Z</dcterms:modified>
</cp:coreProperties>
</file>